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1" autoAdjust="0"/>
    <p:restoredTop sz="94660"/>
  </p:normalViewPr>
  <p:slideViewPr>
    <p:cSldViewPr snapToGrid="0">
      <p:cViewPr varScale="1">
        <p:scale>
          <a:sx n="62" d="100"/>
          <a:sy n="62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3F2DF2-8DBB-43BC-89CF-88F1E7BD1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7DDB3E-12D6-47CA-8787-F2A69ED383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8CA9B7-A70B-4369-8D17-E5A035A3D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A3B9-AC54-4F02-B973-C776965B1364}" type="datetimeFigureOut">
              <a:rPr lang="es-MX" smtClean="0"/>
              <a:t>08/06/2022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CBEAB9-93B0-4203-A2B1-D1937518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6CFD42-DDA9-426A-BF40-38E614B7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29FA-6C24-4DAB-A98E-1C969E8573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618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DA2FA-BA9A-4114-BA1B-4E54F946A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EA1D67B-F101-4F1C-833E-733083024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37BC4-B452-47A8-9841-53AF64124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A3B9-AC54-4F02-B973-C776965B1364}" type="datetimeFigureOut">
              <a:rPr lang="es-MX" smtClean="0"/>
              <a:t>08/06/2022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D47E50-DA26-44E8-BD5F-4BA854E23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2E40F8-A6E9-4A4D-8693-4CF3A9843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29FA-6C24-4DAB-A98E-1C969E8573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458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4CF3D62-CC42-4213-BF87-AA88F6B0A1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F9DAE78-00A1-43E3-8F84-B83BE45153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236263-8BE4-492D-A3BC-8C6DA2010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A3B9-AC54-4F02-B973-C776965B1364}" type="datetimeFigureOut">
              <a:rPr lang="es-MX" smtClean="0"/>
              <a:t>08/06/2022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D3D363-1D1E-465A-972A-1BCAFF1FB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24E14A-3232-4475-9F28-F6E5437B1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29FA-6C24-4DAB-A98E-1C969E8573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5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FEBB4D-E52B-47B9-8E33-33C2DB344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83E369-242E-4E96-A2E9-CC8A6FF80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EAF5E6-86D8-44DC-82B2-14604CE5B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A3B9-AC54-4F02-B973-C776965B1364}" type="datetimeFigureOut">
              <a:rPr lang="es-MX" smtClean="0"/>
              <a:t>08/06/2022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CABDBC-61DD-402D-9108-BF8E188CF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AC5DB0-E250-42F1-B4E4-5A435305B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29FA-6C24-4DAB-A98E-1C969E8573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000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6A8CBC-FD3B-429F-B024-F13DB8C74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A65C4-9DBA-4136-A71E-608F56C2C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2ED7C8-05FC-4DFB-B710-16D1FEDEB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A3B9-AC54-4F02-B973-C776965B1364}" type="datetimeFigureOut">
              <a:rPr lang="es-MX" smtClean="0"/>
              <a:t>08/06/2022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F90E84-67A6-4DE3-A97A-3E751312C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A2467A-C1AF-4D5E-A813-FA80E46E2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29FA-6C24-4DAB-A98E-1C969E8573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50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54EC15-A834-42CF-8638-B6CB84929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03501C-119A-4AFF-88A3-A2E04F68F5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3BC372-75E8-4B26-B34E-7C19C84E8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3D8CD13-7253-426B-BD93-746DAAE2B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A3B9-AC54-4F02-B973-C776965B1364}" type="datetimeFigureOut">
              <a:rPr lang="es-MX" smtClean="0"/>
              <a:t>08/06/2022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804BC4-CEB5-4EF2-BF71-DC97C991E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2D469BD-8E0E-49D4-8D1E-A6B459C54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29FA-6C24-4DAB-A98E-1C969E8573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531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F3D283-C3E3-4F98-904A-90D0D9E17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48E823-F59E-4B95-84B5-D6FF1DD10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787BF77-D804-451A-80CB-F352F5C9F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FF3491E-1E83-477B-A7EC-E6D4BDCE9D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4581F01-680C-44C7-B3C5-22BDF09CBC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7365FE4-0C7B-46C2-A39D-1C11497C8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A3B9-AC54-4F02-B973-C776965B1364}" type="datetimeFigureOut">
              <a:rPr lang="es-MX" smtClean="0"/>
              <a:t>08/06/2022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B5002C2-DD69-4ED1-AD13-AD4D1065E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DC30C56-BEAE-475D-9D0F-82649CC6A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29FA-6C24-4DAB-A98E-1C969E8573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574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110245-1723-4C64-875B-DC1C2E017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A79D0CB-62B3-47E1-84F5-70FB373EC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A3B9-AC54-4F02-B973-C776965B1364}" type="datetimeFigureOut">
              <a:rPr lang="es-MX" smtClean="0"/>
              <a:t>08/06/2022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F1D8601-53A9-4DA6-9CD7-34259DE63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57FEA6E-604A-415C-B99C-5381E8EFF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29FA-6C24-4DAB-A98E-1C969E8573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934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293D26-25EE-4017-ACEC-C1109354A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A3B9-AC54-4F02-B973-C776965B1364}" type="datetimeFigureOut">
              <a:rPr lang="es-MX" smtClean="0"/>
              <a:t>08/06/2022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5FF0796-5AD3-4A78-A020-A902D62DC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E9EE960-2089-417E-AEB3-BC1FD312A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29FA-6C24-4DAB-A98E-1C969E8573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868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EBE40D-C3F5-41E6-8282-9A54AB0E0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989DDF-8623-4DD6-9EC3-992A38DBE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369F3E6-DA6F-45F5-85CE-BF5981092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6B3807-F3B8-4D0F-9248-7784BDC51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A3B9-AC54-4F02-B973-C776965B1364}" type="datetimeFigureOut">
              <a:rPr lang="es-MX" smtClean="0"/>
              <a:t>08/06/2022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6D17F4-CE2A-425E-97A7-862842CD6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6A52257-B5A4-4A71-A75B-464A9231E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29FA-6C24-4DAB-A98E-1C969E8573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336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33DBC9-7992-4A74-9760-CC548C24F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18FC97B-2DA7-4271-8508-CB0E3BAD71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8DEFFFC-C589-4978-8C92-98F2B4B61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5336E9-67FC-430E-9ED0-35196681D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A3B9-AC54-4F02-B973-C776965B1364}" type="datetimeFigureOut">
              <a:rPr lang="es-MX" smtClean="0"/>
              <a:t>08/06/2022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3B996C-A89C-4379-92B7-D0918CE78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324A28-2ED9-4391-A7BD-2B3E61DCD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29FA-6C24-4DAB-A98E-1C969E8573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4718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E012DD2-4DA3-4DF1-80A7-49760376E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8ED8F7-8788-453B-AA65-C43108661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92E03C-DF2D-4130-9CC1-E794A7E07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FA3B9-AC54-4F02-B973-C776965B1364}" type="datetimeFigureOut">
              <a:rPr lang="es-MX" smtClean="0"/>
              <a:t>08/06/2022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82AEE6-E9E4-4313-94A7-DF8D3E4129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E8FE0C-94EA-430C-9E51-36EC77A002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F29FA-6C24-4DAB-A98E-1C969E8573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0445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042989-721A-4E51-AEA8-20289442B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s-ES_tradnl" sz="3000" b="1" dirty="0"/>
              <a:t>Actividades del Comité de Contraloría Social: </a:t>
            </a:r>
            <a:endParaRPr lang="es-MX" sz="3000" dirty="0"/>
          </a:p>
          <a:p>
            <a:pPr marL="0" indent="0">
              <a:buNone/>
            </a:pPr>
            <a:r>
              <a:rPr lang="es-ES_tradnl" sz="3000" b="1" dirty="0"/>
              <a:t> </a:t>
            </a:r>
            <a:endParaRPr lang="es-MX" sz="3000" dirty="0"/>
          </a:p>
          <a:p>
            <a:r>
              <a:rPr lang="es-ES_tradnl" sz="3000" dirty="0"/>
              <a:t>1.- Solicitar la información pública relacionada con la operación del programa.</a:t>
            </a:r>
            <a:endParaRPr lang="es-MX" sz="3000" dirty="0"/>
          </a:p>
          <a:p>
            <a:r>
              <a:rPr lang="es-ES_tradnl" sz="3000" dirty="0"/>
              <a:t>2.- Vigilar que se difunda información suficiente, veraz y oportuna sobre la operación del programa federal.</a:t>
            </a:r>
            <a:endParaRPr lang="es-MX" sz="3000" dirty="0"/>
          </a:p>
          <a:p>
            <a:r>
              <a:rPr lang="es-ES_tradnl" sz="3000" dirty="0"/>
              <a:t>3.- Vigilar que el ejercicio de los recursos públicos para las obras, apoyos o servicios sea oportuno, transparente y con apego a lo establecido en las reglas de operación.</a:t>
            </a:r>
            <a:endParaRPr lang="es-MX" sz="3000" dirty="0"/>
          </a:p>
          <a:p>
            <a:r>
              <a:rPr lang="es-ES_tradnl" sz="3000" dirty="0"/>
              <a:t>4.- Vigilar que se difunda el padrón de beneficiarios.</a:t>
            </a:r>
            <a:endParaRPr lang="es-MX" sz="3000" dirty="0"/>
          </a:p>
          <a:p>
            <a:r>
              <a:rPr lang="es-ES_tradnl" sz="3000" dirty="0"/>
              <a:t>5.- Vigilar que los beneficiarios del programa federal cumplan con los requisitos para tener ese carácter.</a:t>
            </a:r>
            <a:endParaRPr lang="es-MX" sz="3000" dirty="0"/>
          </a:p>
          <a:p>
            <a:r>
              <a:rPr lang="es-ES_tradnl" sz="3000" dirty="0"/>
              <a:t>6.- Vigilar que se cumplan con los periodos de ejecución de las obras o de la entrega de los apoyos o servicios.</a:t>
            </a:r>
            <a:endParaRPr lang="es-MX" sz="3000" dirty="0"/>
          </a:p>
          <a:p>
            <a:r>
              <a:rPr lang="es-ES_tradnl" sz="3000" dirty="0"/>
              <a:t>7.- Vigilar que exista documentación comprobatoria del ejercicio de los recursos públicos y de la entrega de obras, apoyos o servicios</a:t>
            </a:r>
            <a:endParaRPr lang="es-MX" sz="3000" dirty="0"/>
          </a:p>
          <a:p>
            <a:r>
              <a:rPr lang="es-ES_tradnl" sz="3000" dirty="0"/>
              <a:t>8.- Vigilar que el programa federal no se utilice con fines políticos, electorales, de lucro u otros distintos al objeto del programa federal</a:t>
            </a:r>
            <a:endParaRPr lang="es-MX" sz="3000" dirty="0"/>
          </a:p>
          <a:p>
            <a:r>
              <a:rPr lang="es-ES_tradnl" sz="3000" dirty="0"/>
              <a:t>9.- Vigilar que el programa federal no sea aplicado afectando la igualdad entre mujeres y hombres</a:t>
            </a:r>
            <a:endParaRPr lang="es-MX" sz="3000" dirty="0"/>
          </a:p>
          <a:p>
            <a:r>
              <a:rPr lang="es-ES_tradnl" sz="3000" dirty="0"/>
              <a:t>10.- Vigilar que las autoridades competentes den atención a las quejas y denuncias relacionadas con el programa federal</a:t>
            </a:r>
            <a:endParaRPr lang="es-MX" sz="3000" dirty="0"/>
          </a:p>
          <a:p>
            <a:r>
              <a:rPr lang="es-ES_tradnl" sz="3000" dirty="0"/>
              <a:t>11.- Registrar en los informes los resultados de las actividades de contraloría social realizados, así como dar seguimiento en su caso, a los mismos (antes cedulas)</a:t>
            </a:r>
            <a:endParaRPr lang="es-MX" sz="3000" dirty="0"/>
          </a:p>
          <a:p>
            <a:r>
              <a:rPr lang="es-ES_tradnl" sz="3000" dirty="0"/>
              <a:t>12.- Recibir quejas y denuncias sobre la aplicación y ejecución de los programas federales</a:t>
            </a:r>
            <a:endParaRPr lang="es-MX" sz="3000" dirty="0"/>
          </a:p>
          <a:p>
            <a:r>
              <a:rPr lang="es-ES_tradnl" sz="3000" dirty="0"/>
              <a:t>13.- Recibir las quejas y denuncias que puedan dar lugar al fincamiento de responsabilidades administrativas, civiles o penales relacionadas con los programas federales, así como turnarlos a las autoridades competentes para su atención.</a:t>
            </a:r>
            <a:endParaRPr lang="es-MX" sz="3000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E4E8DF4-DFAA-40D9-9FE6-4BD65D3799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491" y="0"/>
            <a:ext cx="11559018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2978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294</Words>
  <Application>Microsoft Office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EQUIPO1</dc:creator>
  <cp:lastModifiedBy>EQUIPO1</cp:lastModifiedBy>
  <cp:revision>1</cp:revision>
  <dcterms:created xsi:type="dcterms:W3CDTF">2022-06-08T15:34:55Z</dcterms:created>
  <dcterms:modified xsi:type="dcterms:W3CDTF">2022-06-08T15:36:12Z</dcterms:modified>
</cp:coreProperties>
</file>