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4" r:id="rId2"/>
    <p:sldId id="325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45" d="100"/>
          <a:sy n="45" d="100"/>
        </p:scale>
        <p:origin x="114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B33992-899E-4FE0-A164-F1E8F42945E4}" type="doc">
      <dgm:prSet loTypeId="urn:microsoft.com/office/officeart/2005/8/layout/vList6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03B602B7-8E8E-4060-8CF9-EC25EB32086D}">
      <dgm:prSet phldrT="[Texto]" custT="1"/>
      <dgm:spPr/>
      <dgm:t>
        <a:bodyPr/>
        <a:lstStyle/>
        <a:p>
          <a:pPr algn="l"/>
          <a:r>
            <a:rPr lang="es-MX" sz="1500" b="1" dirty="0">
              <a:latin typeface="Montserrat" pitchFamily="2" charset="0"/>
            </a:rPr>
            <a:t>Secretaría de la Función Pública (SFP)</a:t>
          </a:r>
        </a:p>
      </dgm:t>
    </dgm:pt>
    <dgm:pt modelId="{286687B5-3A05-4BBA-A981-EF159F889C6E}" type="parTrans" cxnId="{B42F834D-D40D-4283-83D8-7D8BDE14F5C3}">
      <dgm:prSet/>
      <dgm:spPr/>
      <dgm:t>
        <a:bodyPr/>
        <a:lstStyle/>
        <a:p>
          <a:pPr algn="just"/>
          <a:endParaRPr lang="es-MX">
            <a:latin typeface="Montserrat" pitchFamily="2" charset="0"/>
          </a:endParaRPr>
        </a:p>
      </dgm:t>
    </dgm:pt>
    <dgm:pt modelId="{0D6547D1-680C-4C28-82C9-605BE269BD0D}" type="sibTrans" cxnId="{B42F834D-D40D-4283-83D8-7D8BDE14F5C3}">
      <dgm:prSet/>
      <dgm:spPr/>
      <dgm:t>
        <a:bodyPr/>
        <a:lstStyle/>
        <a:p>
          <a:pPr algn="just"/>
          <a:endParaRPr lang="es-MX">
            <a:latin typeface="Montserrat" pitchFamily="2" charset="0"/>
          </a:endParaRPr>
        </a:p>
      </dgm:t>
    </dgm:pt>
    <dgm:pt modelId="{756198B7-6595-492B-A623-CFA433DD1B3D}">
      <dgm:prSet phldrT="[Texto]" custT="1"/>
      <dgm:spPr/>
      <dgm:t>
        <a:bodyPr/>
        <a:lstStyle/>
        <a:p>
          <a:pPr algn="l"/>
          <a:r>
            <a:rPr lang="es-MX" sz="1400" b="1" dirty="0">
              <a:latin typeface="Montserrat" pitchFamily="2" charset="0"/>
            </a:rPr>
            <a:t>Instancia Normativa                     </a:t>
          </a:r>
        </a:p>
        <a:p>
          <a:pPr algn="l"/>
          <a:r>
            <a:rPr lang="es-MX" sz="1400" b="1" dirty="0">
              <a:latin typeface="Montserrat" pitchFamily="2" charset="0"/>
            </a:rPr>
            <a:t>(INEA, Oficinas Centrales)</a:t>
          </a:r>
        </a:p>
      </dgm:t>
    </dgm:pt>
    <dgm:pt modelId="{36A817AD-21EE-48C8-811A-E37F3E27DF60}" type="parTrans" cxnId="{AD7880C5-79C3-42E6-A023-71FBBCA8120C}">
      <dgm:prSet/>
      <dgm:spPr/>
      <dgm:t>
        <a:bodyPr/>
        <a:lstStyle/>
        <a:p>
          <a:pPr algn="just"/>
          <a:endParaRPr lang="es-MX">
            <a:latin typeface="Montserrat" pitchFamily="2" charset="0"/>
          </a:endParaRPr>
        </a:p>
      </dgm:t>
    </dgm:pt>
    <dgm:pt modelId="{794032C5-0D28-499C-9F43-FE9F51DBA549}" type="sibTrans" cxnId="{AD7880C5-79C3-42E6-A023-71FBBCA8120C}">
      <dgm:prSet/>
      <dgm:spPr/>
      <dgm:t>
        <a:bodyPr/>
        <a:lstStyle/>
        <a:p>
          <a:pPr algn="just"/>
          <a:endParaRPr lang="es-MX">
            <a:latin typeface="Montserrat" pitchFamily="2" charset="0"/>
          </a:endParaRPr>
        </a:p>
      </dgm:t>
    </dgm:pt>
    <dgm:pt modelId="{F2373CB3-0F86-4ABC-9914-146EAC3A0D9A}">
      <dgm:prSet phldrT="[Texto]" custT="1"/>
      <dgm:spPr/>
      <dgm:t>
        <a:bodyPr/>
        <a:lstStyle/>
        <a:p>
          <a:pPr algn="just"/>
          <a:r>
            <a:rPr lang="es-MX" sz="1400" b="1" dirty="0">
              <a:latin typeface="Montserrat" pitchFamily="2" charset="0"/>
            </a:rPr>
            <a:t>Instancia Ejecutora (IEEA y Unidades de Operación del INEA)</a:t>
          </a:r>
        </a:p>
      </dgm:t>
    </dgm:pt>
    <dgm:pt modelId="{9C99FAD8-5C5E-49FB-9745-D9AED7ADDA50}" type="parTrans" cxnId="{4B1E660F-BAE8-47B7-91BE-90433D6AB715}">
      <dgm:prSet/>
      <dgm:spPr/>
      <dgm:t>
        <a:bodyPr/>
        <a:lstStyle/>
        <a:p>
          <a:pPr algn="just"/>
          <a:endParaRPr lang="es-MX">
            <a:latin typeface="Montserrat" pitchFamily="2" charset="0"/>
          </a:endParaRPr>
        </a:p>
      </dgm:t>
    </dgm:pt>
    <dgm:pt modelId="{E410B9D1-4CFE-4A1C-B308-A2866EEA08AF}" type="sibTrans" cxnId="{4B1E660F-BAE8-47B7-91BE-90433D6AB715}">
      <dgm:prSet/>
      <dgm:spPr/>
      <dgm:t>
        <a:bodyPr/>
        <a:lstStyle/>
        <a:p>
          <a:pPr algn="just"/>
          <a:endParaRPr lang="es-MX">
            <a:latin typeface="Montserrat" pitchFamily="2" charset="0"/>
          </a:endParaRPr>
        </a:p>
      </dgm:t>
    </dgm:pt>
    <dgm:pt modelId="{B76101D3-AC1F-49F3-AA5B-EB101CB3DDEB}">
      <dgm:prSet phldrT="[Texto]" custT="1"/>
      <dgm:spPr/>
      <dgm:t>
        <a:bodyPr/>
        <a:lstStyle/>
        <a:p>
          <a:pPr algn="just"/>
          <a:r>
            <a:rPr lang="es-MX" sz="1400" b="1" dirty="0">
              <a:latin typeface="Montserrat" pitchFamily="2" charset="0"/>
            </a:rPr>
            <a:t>Beneficiario/beneficiaria</a:t>
          </a:r>
        </a:p>
      </dgm:t>
    </dgm:pt>
    <dgm:pt modelId="{D6D32CBB-0626-4A98-979A-BE5B1761EBBF}" type="parTrans" cxnId="{582FB559-2436-4854-BC67-EA25F20EC740}">
      <dgm:prSet/>
      <dgm:spPr/>
      <dgm:t>
        <a:bodyPr/>
        <a:lstStyle/>
        <a:p>
          <a:pPr algn="just"/>
          <a:endParaRPr lang="es-MX">
            <a:latin typeface="Montserrat" pitchFamily="2" charset="0"/>
          </a:endParaRPr>
        </a:p>
      </dgm:t>
    </dgm:pt>
    <dgm:pt modelId="{75AEE2BB-87C6-442A-8627-B64182CE5A6C}" type="sibTrans" cxnId="{582FB559-2436-4854-BC67-EA25F20EC740}">
      <dgm:prSet/>
      <dgm:spPr/>
      <dgm:t>
        <a:bodyPr/>
        <a:lstStyle/>
        <a:p>
          <a:pPr algn="just"/>
          <a:endParaRPr lang="es-MX">
            <a:latin typeface="Montserrat" pitchFamily="2" charset="0"/>
          </a:endParaRPr>
        </a:p>
      </dgm:t>
    </dgm:pt>
    <dgm:pt modelId="{3EF2A226-9629-4BFB-B3C4-837546CD2EEB}">
      <dgm:prSet phldrT="[Texto]" custT="1"/>
      <dgm:spPr/>
      <dgm:t>
        <a:bodyPr/>
        <a:lstStyle/>
        <a:p>
          <a:pPr algn="just"/>
          <a:r>
            <a:rPr lang="es-MX" sz="1500" b="1" dirty="0">
              <a:latin typeface="Montserrat" pitchFamily="2" charset="0"/>
            </a:rPr>
            <a:t>Órganos de Control (OEC y OIC)</a:t>
          </a:r>
        </a:p>
      </dgm:t>
    </dgm:pt>
    <dgm:pt modelId="{F64834EA-9CAD-49FB-991E-1C93A0D5A2BE}" type="parTrans" cxnId="{3CB29753-8BDA-413A-ABAD-DBA5EF3B6D1B}">
      <dgm:prSet/>
      <dgm:spPr/>
      <dgm:t>
        <a:bodyPr/>
        <a:lstStyle/>
        <a:p>
          <a:pPr algn="just"/>
          <a:endParaRPr lang="es-MX">
            <a:latin typeface="Montserrat" pitchFamily="2" charset="0"/>
          </a:endParaRPr>
        </a:p>
      </dgm:t>
    </dgm:pt>
    <dgm:pt modelId="{90D6EAEB-2436-448A-9508-93D737A6A764}" type="sibTrans" cxnId="{3CB29753-8BDA-413A-ABAD-DBA5EF3B6D1B}">
      <dgm:prSet/>
      <dgm:spPr/>
      <dgm:t>
        <a:bodyPr/>
        <a:lstStyle/>
        <a:p>
          <a:pPr algn="just"/>
          <a:endParaRPr lang="es-MX">
            <a:latin typeface="Montserrat" pitchFamily="2" charset="0"/>
          </a:endParaRPr>
        </a:p>
      </dgm:t>
    </dgm:pt>
    <dgm:pt modelId="{00376FC0-4F5B-485B-9AC5-E268EA0429A1}">
      <dgm:prSet custT="1"/>
      <dgm:spPr/>
      <dgm:t>
        <a:bodyPr/>
        <a:lstStyle/>
        <a:p>
          <a:pPr algn="just"/>
          <a:r>
            <a:rPr lang="es-MX" sz="1050" b="1" dirty="0">
              <a:latin typeface="Montserrat" pitchFamily="2" charset="0"/>
            </a:rPr>
            <a:t>Unidad administrativa </a:t>
          </a:r>
          <a:r>
            <a:rPr lang="es-MX" sz="1050" dirty="0">
              <a:latin typeface="Montserrat" pitchFamily="2" charset="0"/>
            </a:rPr>
            <a:t>de la dependencia o entidad de la Administración Pública Federal que tiene a su </a:t>
          </a:r>
          <a:r>
            <a:rPr lang="es-MX" sz="1050" b="1" dirty="0">
              <a:latin typeface="Montserrat" pitchFamily="2" charset="0"/>
            </a:rPr>
            <a:t>cargo</a:t>
          </a:r>
          <a:r>
            <a:rPr lang="es-MX" sz="1050" dirty="0">
              <a:latin typeface="Montserrat" pitchFamily="2" charset="0"/>
            </a:rPr>
            <a:t> el </a:t>
          </a:r>
          <a:r>
            <a:rPr lang="es-MX" sz="1050" b="1" dirty="0">
              <a:latin typeface="Montserrat" pitchFamily="2" charset="0"/>
            </a:rPr>
            <a:t>programa de desarrollo social </a:t>
          </a:r>
          <a:r>
            <a:rPr lang="es-MX" sz="1050" dirty="0">
              <a:latin typeface="Montserrat" pitchFamily="2" charset="0"/>
            </a:rPr>
            <a:t>y es </a:t>
          </a:r>
          <a:r>
            <a:rPr lang="es-MX" sz="1050" b="1" dirty="0">
              <a:latin typeface="Montserrat" pitchFamily="2" charset="0"/>
            </a:rPr>
            <a:t>responsable</a:t>
          </a:r>
          <a:r>
            <a:rPr lang="es-MX" sz="1050" dirty="0">
              <a:latin typeface="Montserrat" pitchFamily="2" charset="0"/>
            </a:rPr>
            <a:t> directa de la </a:t>
          </a:r>
          <a:r>
            <a:rPr lang="es-MX" sz="1050" b="1" dirty="0">
              <a:latin typeface="Montserrat" pitchFamily="2" charset="0"/>
            </a:rPr>
            <a:t>promoción de la contraloría social</a:t>
          </a:r>
          <a:r>
            <a:rPr lang="es-MX" sz="1050" dirty="0">
              <a:latin typeface="Montserrat" pitchFamily="2" charset="0"/>
            </a:rPr>
            <a:t>.</a:t>
          </a:r>
        </a:p>
      </dgm:t>
    </dgm:pt>
    <dgm:pt modelId="{8326EDBD-D9BF-4386-BF1C-F1EF03816E3E}" type="parTrans" cxnId="{63D0F924-2C65-4941-920C-36D4828669C3}">
      <dgm:prSet/>
      <dgm:spPr/>
      <dgm:t>
        <a:bodyPr/>
        <a:lstStyle/>
        <a:p>
          <a:pPr algn="just"/>
          <a:endParaRPr lang="es-MX">
            <a:latin typeface="Montserrat" pitchFamily="2" charset="0"/>
          </a:endParaRPr>
        </a:p>
      </dgm:t>
    </dgm:pt>
    <dgm:pt modelId="{D28E9D71-B6C7-44E2-9CAC-F674FBE3C253}" type="sibTrans" cxnId="{63D0F924-2C65-4941-920C-36D4828669C3}">
      <dgm:prSet/>
      <dgm:spPr/>
      <dgm:t>
        <a:bodyPr/>
        <a:lstStyle/>
        <a:p>
          <a:pPr algn="just"/>
          <a:endParaRPr lang="es-MX">
            <a:latin typeface="Montserrat" pitchFamily="2" charset="0"/>
          </a:endParaRPr>
        </a:p>
      </dgm:t>
    </dgm:pt>
    <dgm:pt modelId="{797287EF-4385-4CCB-9C18-DB495D6DB461}">
      <dgm:prSet/>
      <dgm:spPr/>
      <dgm:t>
        <a:bodyPr/>
        <a:lstStyle/>
        <a:p>
          <a:pPr algn="just"/>
          <a:endParaRPr lang="es-MX" sz="1200" dirty="0">
            <a:latin typeface="Montserrat" pitchFamily="2" charset="0"/>
          </a:endParaRPr>
        </a:p>
      </dgm:t>
    </dgm:pt>
    <dgm:pt modelId="{6A1537D4-6836-4AD9-B09C-1073AA93A8D5}" type="parTrans" cxnId="{CAB56064-1369-4141-BF04-BA5EAE4B694B}">
      <dgm:prSet/>
      <dgm:spPr/>
      <dgm:t>
        <a:bodyPr/>
        <a:lstStyle/>
        <a:p>
          <a:pPr algn="just"/>
          <a:endParaRPr lang="es-MX">
            <a:latin typeface="Montserrat" pitchFamily="2" charset="0"/>
          </a:endParaRPr>
        </a:p>
      </dgm:t>
    </dgm:pt>
    <dgm:pt modelId="{F31E2C4C-ECA0-4108-ADC2-D53914E9EF99}" type="sibTrans" cxnId="{CAB56064-1369-4141-BF04-BA5EAE4B694B}">
      <dgm:prSet/>
      <dgm:spPr/>
      <dgm:t>
        <a:bodyPr/>
        <a:lstStyle/>
        <a:p>
          <a:pPr algn="just"/>
          <a:endParaRPr lang="es-MX">
            <a:latin typeface="Montserrat" pitchFamily="2" charset="0"/>
          </a:endParaRPr>
        </a:p>
      </dgm:t>
    </dgm:pt>
    <dgm:pt modelId="{4758555B-3619-47E2-8369-1F6A33EA40BD}">
      <dgm:prSet/>
      <dgm:spPr/>
      <dgm:t>
        <a:bodyPr/>
        <a:lstStyle/>
        <a:p>
          <a:endParaRPr lang="es-MX" sz="900" dirty="0">
            <a:latin typeface="Montserrat" pitchFamily="2" charset="0"/>
          </a:endParaRPr>
        </a:p>
      </dgm:t>
    </dgm:pt>
    <dgm:pt modelId="{3A41F289-6013-401F-99A4-99AD42066653}" type="parTrans" cxnId="{91153E79-63F0-4E20-85A0-678887E002AF}">
      <dgm:prSet/>
      <dgm:spPr/>
      <dgm:t>
        <a:bodyPr/>
        <a:lstStyle/>
        <a:p>
          <a:endParaRPr lang="es-MX">
            <a:latin typeface="Montserrat" pitchFamily="2" charset="0"/>
          </a:endParaRPr>
        </a:p>
      </dgm:t>
    </dgm:pt>
    <dgm:pt modelId="{B4D9F530-D2DD-4EA0-9D45-7999C4CEB77C}" type="sibTrans" cxnId="{91153E79-63F0-4E20-85A0-678887E002AF}">
      <dgm:prSet/>
      <dgm:spPr/>
      <dgm:t>
        <a:bodyPr/>
        <a:lstStyle/>
        <a:p>
          <a:endParaRPr lang="es-MX">
            <a:latin typeface="Montserrat" pitchFamily="2" charset="0"/>
          </a:endParaRPr>
        </a:p>
      </dgm:t>
    </dgm:pt>
    <dgm:pt modelId="{559EE39B-13B6-4009-A3AE-BC910F71802D}">
      <dgm:prSet custT="1"/>
      <dgm:spPr/>
      <dgm:t>
        <a:bodyPr/>
        <a:lstStyle/>
        <a:p>
          <a:r>
            <a:rPr lang="es-MX" sz="1050" dirty="0">
              <a:latin typeface="Montserrat" pitchFamily="2" charset="0"/>
              <a:sym typeface="Helvetica Light"/>
            </a:rPr>
            <a:t>Importantes </a:t>
          </a:r>
          <a:r>
            <a:rPr lang="es-MX" sz="1050" b="1" dirty="0">
              <a:latin typeface="Montserrat" pitchFamily="2" charset="0"/>
              <a:sym typeface="Helvetica Light"/>
            </a:rPr>
            <a:t>observadores</a:t>
          </a:r>
          <a:r>
            <a:rPr lang="es-MX" sz="1050" dirty="0">
              <a:latin typeface="Montserrat" pitchFamily="2" charset="0"/>
              <a:sym typeface="Helvetica Light"/>
            </a:rPr>
            <a:t> que </a:t>
          </a:r>
          <a:r>
            <a:rPr lang="es-MX" sz="1050" b="1" dirty="0">
              <a:latin typeface="Montserrat" pitchFamily="2" charset="0"/>
              <a:sym typeface="Helvetica Light"/>
            </a:rPr>
            <a:t>supervisan</a:t>
          </a:r>
          <a:r>
            <a:rPr lang="es-MX" sz="1050" dirty="0">
              <a:latin typeface="Montserrat" pitchFamily="2" charset="0"/>
              <a:sym typeface="Helvetica Light"/>
            </a:rPr>
            <a:t> el </a:t>
          </a:r>
          <a:r>
            <a:rPr lang="es-MX" sz="1050" b="1" dirty="0">
              <a:latin typeface="Montserrat" pitchFamily="2" charset="0"/>
              <a:sym typeface="Helvetica Light"/>
            </a:rPr>
            <a:t>cumplimiento</a:t>
          </a:r>
          <a:r>
            <a:rPr lang="es-MX" sz="1050" dirty="0">
              <a:latin typeface="Montserrat" pitchFamily="2" charset="0"/>
              <a:sym typeface="Helvetica Light"/>
            </a:rPr>
            <a:t> de las disposiciones </a:t>
          </a:r>
          <a:r>
            <a:rPr lang="es-MX" sz="1050" b="1" dirty="0">
              <a:latin typeface="Montserrat" pitchFamily="2" charset="0"/>
              <a:sym typeface="Helvetica Light"/>
            </a:rPr>
            <a:t>normativas</a:t>
          </a:r>
          <a:r>
            <a:rPr lang="es-MX" sz="1050" dirty="0">
              <a:latin typeface="Montserrat" pitchFamily="2" charset="0"/>
              <a:sym typeface="Helvetica Light"/>
            </a:rPr>
            <a:t> aplicables a la Contraloría Social.</a:t>
          </a:r>
          <a:endParaRPr lang="es-MX" sz="1050" dirty="0">
            <a:latin typeface="Montserrat" pitchFamily="2" charset="0"/>
          </a:endParaRPr>
        </a:p>
      </dgm:t>
    </dgm:pt>
    <dgm:pt modelId="{E880FAB7-1A13-483A-A8D5-379B3FA7CEE7}" type="parTrans" cxnId="{EB8B204E-613F-4A40-A060-99BEC384C3CE}">
      <dgm:prSet/>
      <dgm:spPr/>
      <dgm:t>
        <a:bodyPr/>
        <a:lstStyle/>
        <a:p>
          <a:endParaRPr lang="es-MX"/>
        </a:p>
      </dgm:t>
    </dgm:pt>
    <dgm:pt modelId="{757D3F2C-3DE0-4CBE-99BF-DB9F669CD95C}" type="sibTrans" cxnId="{EB8B204E-613F-4A40-A060-99BEC384C3CE}">
      <dgm:prSet/>
      <dgm:spPr/>
      <dgm:t>
        <a:bodyPr/>
        <a:lstStyle/>
        <a:p>
          <a:endParaRPr lang="es-MX"/>
        </a:p>
      </dgm:t>
    </dgm:pt>
    <dgm:pt modelId="{BD8AACC5-FD5E-4A8F-A98D-2C28A45010DA}">
      <dgm:prSet custT="1"/>
      <dgm:spPr/>
      <dgm:t>
        <a:bodyPr/>
        <a:lstStyle/>
        <a:p>
          <a:pPr algn="just"/>
          <a:r>
            <a:rPr lang="es-MX" sz="1050" b="1" dirty="0">
              <a:latin typeface="Montserrat" panose="00000500000000000000" pitchFamily="2" charset="0"/>
            </a:rPr>
            <a:t>Formas de organización social </a:t>
          </a:r>
          <a:r>
            <a:rPr lang="es-MX" sz="1050" dirty="0">
              <a:latin typeface="Montserrat" panose="00000500000000000000" pitchFamily="2" charset="0"/>
            </a:rPr>
            <a:t>constituidas por la población beneficiaria de los programas de desarrollo social </a:t>
          </a:r>
        </a:p>
      </dgm:t>
    </dgm:pt>
    <dgm:pt modelId="{137BCAD8-1EDE-45D5-9736-2F79757E9AF6}" type="parTrans" cxnId="{D38FF59E-9FB0-43F1-B1FB-66841A2AACC1}">
      <dgm:prSet/>
      <dgm:spPr/>
      <dgm:t>
        <a:bodyPr/>
        <a:lstStyle/>
        <a:p>
          <a:endParaRPr lang="es-MX"/>
        </a:p>
      </dgm:t>
    </dgm:pt>
    <dgm:pt modelId="{C4E5D7BA-C09F-4E96-9792-568EB523EB6E}" type="sibTrans" cxnId="{D38FF59E-9FB0-43F1-B1FB-66841A2AACC1}">
      <dgm:prSet/>
      <dgm:spPr/>
      <dgm:t>
        <a:bodyPr/>
        <a:lstStyle/>
        <a:p>
          <a:endParaRPr lang="es-MX"/>
        </a:p>
      </dgm:t>
    </dgm:pt>
    <dgm:pt modelId="{4AF2D6BC-112B-49E8-A504-68D26B3F2396}">
      <dgm:prSet custT="1"/>
      <dgm:spPr/>
      <dgm:t>
        <a:bodyPr/>
        <a:lstStyle/>
        <a:p>
          <a:pPr algn="just"/>
          <a:r>
            <a:rPr lang="es-MX" sz="1050" dirty="0">
              <a:latin typeface="Montserrat" pitchFamily="2" charset="0"/>
            </a:rPr>
            <a:t>Son las </a:t>
          </a:r>
          <a:r>
            <a:rPr lang="es-MX" sz="1050" b="1" dirty="0">
              <a:latin typeface="Montserrat" pitchFamily="2" charset="0"/>
            </a:rPr>
            <a:t> encargadas </a:t>
          </a:r>
          <a:r>
            <a:rPr lang="es-MX" sz="1050" dirty="0">
              <a:latin typeface="Montserrat" pitchFamily="2" charset="0"/>
            </a:rPr>
            <a:t>del ejercicio de los r</a:t>
          </a:r>
          <a:r>
            <a:rPr lang="es-MX" sz="1050" b="1" dirty="0">
              <a:latin typeface="Montserrat" pitchFamily="2" charset="0"/>
            </a:rPr>
            <a:t>ecursos federales</a:t>
          </a:r>
          <a:r>
            <a:rPr lang="es-MX" sz="1050" dirty="0">
              <a:latin typeface="Montserrat" pitchFamily="2" charset="0"/>
            </a:rPr>
            <a:t> y a los que se le otorga la </a:t>
          </a:r>
          <a:r>
            <a:rPr lang="es-MX" sz="1050" b="1" dirty="0">
              <a:latin typeface="Montserrat" pitchFamily="2" charset="0"/>
            </a:rPr>
            <a:t>responsabilidad </a:t>
          </a:r>
          <a:r>
            <a:rPr lang="es-MX" sz="1050" dirty="0">
              <a:latin typeface="Montserrat" pitchFamily="2" charset="0"/>
            </a:rPr>
            <a:t>de </a:t>
          </a:r>
          <a:r>
            <a:rPr lang="es-MX" sz="1050" b="1" dirty="0">
              <a:latin typeface="Montserrat" pitchFamily="2" charset="0"/>
            </a:rPr>
            <a:t>operar el programa de desarrollo social</a:t>
          </a:r>
          <a:r>
            <a:rPr lang="es-MX" sz="1050" dirty="0">
              <a:latin typeface="Montserrat" pitchFamily="2" charset="0"/>
            </a:rPr>
            <a:t>.</a:t>
          </a:r>
          <a:endParaRPr lang="es-MX" sz="1100" dirty="0">
            <a:latin typeface="Montserrat" pitchFamily="2" charset="0"/>
          </a:endParaRPr>
        </a:p>
      </dgm:t>
    </dgm:pt>
    <dgm:pt modelId="{78481929-8625-4688-A38A-B67240FC1E69}" type="parTrans" cxnId="{A7CD1685-78EA-4CCF-B884-AF9B121CD0E6}">
      <dgm:prSet/>
      <dgm:spPr/>
      <dgm:t>
        <a:bodyPr/>
        <a:lstStyle/>
        <a:p>
          <a:endParaRPr lang="es-MX"/>
        </a:p>
      </dgm:t>
    </dgm:pt>
    <dgm:pt modelId="{456734E5-6E85-4522-A0D4-4D318AE6A4E3}" type="sibTrans" cxnId="{A7CD1685-78EA-4CCF-B884-AF9B121CD0E6}">
      <dgm:prSet/>
      <dgm:spPr/>
      <dgm:t>
        <a:bodyPr/>
        <a:lstStyle/>
        <a:p>
          <a:endParaRPr lang="es-MX"/>
        </a:p>
      </dgm:t>
    </dgm:pt>
    <dgm:pt modelId="{73609933-ED47-4AB2-9A11-E3BE880FBDA3}">
      <dgm:prSet custT="1"/>
      <dgm:spPr/>
      <dgm:t>
        <a:bodyPr/>
        <a:lstStyle/>
        <a:p>
          <a:pPr algn="just"/>
          <a:r>
            <a:rPr lang="es-MX" sz="1050" dirty="0">
              <a:latin typeface="Montserrat" pitchFamily="2" charset="0"/>
            </a:rPr>
            <a:t>Establece, coordina y promueve las </a:t>
          </a:r>
          <a:r>
            <a:rPr lang="es-MX" sz="1050" b="1" dirty="0">
              <a:latin typeface="Montserrat" pitchFamily="2" charset="0"/>
            </a:rPr>
            <a:t>estrategias</a:t>
          </a:r>
          <a:r>
            <a:rPr lang="es-MX" sz="1050" dirty="0">
              <a:latin typeface="Montserrat" pitchFamily="2" charset="0"/>
            </a:rPr>
            <a:t> para la </a:t>
          </a:r>
          <a:r>
            <a:rPr lang="es-MX" sz="1050" b="1" dirty="0">
              <a:latin typeface="Montserrat" pitchFamily="2" charset="0"/>
            </a:rPr>
            <a:t>implantación de la contraloría social</a:t>
          </a:r>
          <a:r>
            <a:rPr lang="es-MX" sz="1050" dirty="0">
              <a:latin typeface="Montserrat" pitchFamily="2" charset="0"/>
            </a:rPr>
            <a:t>, da </a:t>
          </a:r>
          <a:r>
            <a:rPr lang="es-MX" sz="1050" b="1" dirty="0">
              <a:latin typeface="Montserrat" pitchFamily="2" charset="0"/>
            </a:rPr>
            <a:t>seguimiento</a:t>
          </a:r>
          <a:r>
            <a:rPr lang="es-MX" sz="1050" dirty="0">
              <a:latin typeface="Montserrat" pitchFamily="2" charset="0"/>
            </a:rPr>
            <a:t> a su operación y </a:t>
          </a:r>
          <a:r>
            <a:rPr lang="es-MX" sz="1050" b="1" dirty="0">
              <a:latin typeface="Montserrat" pitchFamily="2" charset="0"/>
            </a:rPr>
            <a:t>evalúa el impacto </a:t>
          </a:r>
          <a:r>
            <a:rPr lang="es-MX" sz="1050" dirty="0">
              <a:latin typeface="Montserrat" pitchFamily="2" charset="0"/>
            </a:rPr>
            <a:t>de su aplicación.</a:t>
          </a:r>
        </a:p>
      </dgm:t>
    </dgm:pt>
    <dgm:pt modelId="{677655E2-1566-41DE-BA1B-3773E3502B1D}" type="parTrans" cxnId="{53B0958C-6FA4-419F-832F-3CF3CBD52E8E}">
      <dgm:prSet/>
      <dgm:spPr/>
      <dgm:t>
        <a:bodyPr/>
        <a:lstStyle/>
        <a:p>
          <a:endParaRPr lang="es-MX"/>
        </a:p>
      </dgm:t>
    </dgm:pt>
    <dgm:pt modelId="{5C3B9451-88DD-43BC-A6D0-7782BF957725}" type="sibTrans" cxnId="{53B0958C-6FA4-419F-832F-3CF3CBD52E8E}">
      <dgm:prSet/>
      <dgm:spPr/>
      <dgm:t>
        <a:bodyPr/>
        <a:lstStyle/>
        <a:p>
          <a:endParaRPr lang="es-MX"/>
        </a:p>
      </dgm:t>
    </dgm:pt>
    <dgm:pt modelId="{B46BF7F0-1A42-4A66-B007-F5A9F8417072}">
      <dgm:prSet phldrT="[Texto]" custT="1"/>
      <dgm:spPr/>
      <dgm:t>
        <a:bodyPr/>
        <a:lstStyle/>
        <a:p>
          <a:pPr algn="just"/>
          <a:r>
            <a:rPr lang="es-MX" sz="1500" b="1" dirty="0">
              <a:latin typeface="Montserrat" pitchFamily="2" charset="0"/>
            </a:rPr>
            <a:t>Persona que Integra el CCS</a:t>
          </a:r>
        </a:p>
      </dgm:t>
    </dgm:pt>
    <dgm:pt modelId="{BDED72C7-3CA2-4610-974D-1D04E737E69D}" type="parTrans" cxnId="{3EA16DA0-2186-4228-8BC4-969E8BFF4535}">
      <dgm:prSet/>
      <dgm:spPr/>
      <dgm:t>
        <a:bodyPr/>
        <a:lstStyle/>
        <a:p>
          <a:endParaRPr lang="es-MX"/>
        </a:p>
      </dgm:t>
    </dgm:pt>
    <dgm:pt modelId="{2F3B00B8-5938-4619-B3E7-D7DD4A26564A}" type="sibTrans" cxnId="{3EA16DA0-2186-4228-8BC4-969E8BFF4535}">
      <dgm:prSet/>
      <dgm:spPr/>
      <dgm:t>
        <a:bodyPr/>
        <a:lstStyle/>
        <a:p>
          <a:endParaRPr lang="es-MX"/>
        </a:p>
      </dgm:t>
    </dgm:pt>
    <dgm:pt modelId="{F086F46F-5772-4378-98D0-4D27947F84CE}">
      <dgm:prSet custT="1"/>
      <dgm:spPr/>
      <dgm:t>
        <a:bodyPr anchor="ctr"/>
        <a:lstStyle/>
        <a:p>
          <a:r>
            <a:rPr lang="es-MX" sz="1050" dirty="0">
              <a:latin typeface="Montserrat" pitchFamily="2" charset="0"/>
            </a:rPr>
            <a:t>Es quien recibe los servicios educativos  que brinda el INEA</a:t>
          </a:r>
          <a:endParaRPr lang="es-MX" sz="1200" dirty="0"/>
        </a:p>
      </dgm:t>
    </dgm:pt>
    <dgm:pt modelId="{91060BB8-BAC1-43E7-8BD3-92059D0148D7}" type="parTrans" cxnId="{5679AF75-A5B3-4C3E-AFF5-DD8BEA51E79D}">
      <dgm:prSet/>
      <dgm:spPr/>
      <dgm:t>
        <a:bodyPr/>
        <a:lstStyle/>
        <a:p>
          <a:endParaRPr lang="es-MX"/>
        </a:p>
      </dgm:t>
    </dgm:pt>
    <dgm:pt modelId="{4C864078-E0E1-4E7B-A48B-8DC7A7373C4F}" type="sibTrans" cxnId="{5679AF75-A5B3-4C3E-AFF5-DD8BEA51E79D}">
      <dgm:prSet/>
      <dgm:spPr/>
      <dgm:t>
        <a:bodyPr/>
        <a:lstStyle/>
        <a:p>
          <a:endParaRPr lang="es-MX"/>
        </a:p>
      </dgm:t>
    </dgm:pt>
    <dgm:pt modelId="{DA727FB4-3286-4A1F-8257-E80666A30E81}">
      <dgm:prSet phldrT="[Texto]" custT="1"/>
      <dgm:spPr/>
      <dgm:t>
        <a:bodyPr/>
        <a:lstStyle/>
        <a:p>
          <a:pPr algn="just"/>
          <a:r>
            <a:rPr lang="es-MX" sz="1500" b="1" dirty="0">
              <a:latin typeface="Montserrat" pitchFamily="2" charset="0"/>
            </a:rPr>
            <a:t>Comité de Contraloría Social</a:t>
          </a:r>
        </a:p>
      </dgm:t>
    </dgm:pt>
    <dgm:pt modelId="{8E1A567A-6D69-4C8C-8F49-ACD8FB10B05E}" type="parTrans" cxnId="{DA4A533A-1A39-4359-BCDB-4ACDFAEE0F9E}">
      <dgm:prSet/>
      <dgm:spPr/>
      <dgm:t>
        <a:bodyPr/>
        <a:lstStyle/>
        <a:p>
          <a:endParaRPr lang="es-MX"/>
        </a:p>
      </dgm:t>
    </dgm:pt>
    <dgm:pt modelId="{9B5B8D21-F81E-456B-91BC-E62F3E2DFD42}" type="sibTrans" cxnId="{DA4A533A-1A39-4359-BCDB-4ACDFAEE0F9E}">
      <dgm:prSet/>
      <dgm:spPr/>
      <dgm:t>
        <a:bodyPr/>
        <a:lstStyle/>
        <a:p>
          <a:endParaRPr lang="es-MX"/>
        </a:p>
      </dgm:t>
    </dgm:pt>
    <dgm:pt modelId="{DB31D492-EB03-4872-B71D-1A58EB2A7916}">
      <dgm:prSet custT="1"/>
      <dgm:spPr/>
      <dgm:t>
        <a:bodyPr/>
        <a:lstStyle/>
        <a:p>
          <a:r>
            <a:rPr lang="es-MX" sz="1050" dirty="0">
              <a:latin typeface="Montserrat" pitchFamily="2" charset="0"/>
            </a:rPr>
            <a:t>Es la persona beneficiada del Programa Educación para los Adultos INEA que participa en el </a:t>
          </a:r>
          <a:r>
            <a:rPr lang="es-MX" sz="1050" b="1" dirty="0">
              <a:latin typeface="Montserrat" pitchFamily="2" charset="0"/>
            </a:rPr>
            <a:t>seguimiento, supervisión y vigilancia </a:t>
          </a:r>
          <a:r>
            <a:rPr lang="es-MX" sz="1050" b="0" dirty="0">
              <a:latin typeface="Montserrat" pitchFamily="2" charset="0"/>
            </a:rPr>
            <a:t>de la ejecución</a:t>
          </a:r>
          <a:r>
            <a:rPr lang="es-MX" sz="1050" dirty="0">
              <a:latin typeface="Montserrat" pitchFamily="2" charset="0"/>
            </a:rPr>
            <a:t> del programa, así como de la correcta aplicación de los recursos asignados al mismo.</a:t>
          </a:r>
          <a:endParaRPr lang="es-MX" sz="1050" dirty="0"/>
        </a:p>
      </dgm:t>
    </dgm:pt>
    <dgm:pt modelId="{C4427A56-58FA-49CE-A860-982A6C1D7B36}" type="parTrans" cxnId="{ABC99495-AEAD-4531-8AB4-F6FD515DA1FD}">
      <dgm:prSet/>
      <dgm:spPr/>
      <dgm:t>
        <a:bodyPr/>
        <a:lstStyle/>
        <a:p>
          <a:endParaRPr lang="es-MX"/>
        </a:p>
      </dgm:t>
    </dgm:pt>
    <dgm:pt modelId="{DA25593C-D835-4399-A97E-35BE45D006CC}" type="sibTrans" cxnId="{ABC99495-AEAD-4531-8AB4-F6FD515DA1FD}">
      <dgm:prSet/>
      <dgm:spPr/>
      <dgm:t>
        <a:bodyPr/>
        <a:lstStyle/>
        <a:p>
          <a:endParaRPr lang="es-MX"/>
        </a:p>
      </dgm:t>
    </dgm:pt>
    <dgm:pt modelId="{BC96822E-04F1-DB45-84A2-19379CD92027}">
      <dgm:prSet custT="1"/>
      <dgm:spPr/>
      <dgm:t>
        <a:bodyPr/>
        <a:lstStyle/>
        <a:p>
          <a:pPr algn="just"/>
          <a:endParaRPr lang="es-MX" sz="1050" dirty="0">
            <a:latin typeface="Montserrat" pitchFamily="2" charset="0"/>
          </a:endParaRPr>
        </a:p>
      </dgm:t>
    </dgm:pt>
    <dgm:pt modelId="{46D45B4E-7B2C-7141-83E4-F359B7BBF838}" type="parTrans" cxnId="{D3F8D346-20F4-F948-A76E-62A40F828B5C}">
      <dgm:prSet/>
      <dgm:spPr/>
      <dgm:t>
        <a:bodyPr/>
        <a:lstStyle/>
        <a:p>
          <a:endParaRPr lang="es-ES"/>
        </a:p>
      </dgm:t>
    </dgm:pt>
    <dgm:pt modelId="{10F2D930-E147-834E-A12D-9F1E061C86B6}" type="sibTrans" cxnId="{D3F8D346-20F4-F948-A76E-62A40F828B5C}">
      <dgm:prSet/>
      <dgm:spPr/>
      <dgm:t>
        <a:bodyPr/>
        <a:lstStyle/>
        <a:p>
          <a:endParaRPr lang="es-ES"/>
        </a:p>
      </dgm:t>
    </dgm:pt>
    <dgm:pt modelId="{7CA390CE-96C9-408C-96B7-E911248BE557}" type="pres">
      <dgm:prSet presAssocID="{C4B33992-899E-4FE0-A164-F1E8F42945E4}" presName="Name0" presStyleCnt="0">
        <dgm:presLayoutVars>
          <dgm:dir/>
          <dgm:animLvl val="lvl"/>
          <dgm:resizeHandles/>
        </dgm:presLayoutVars>
      </dgm:prSet>
      <dgm:spPr/>
    </dgm:pt>
    <dgm:pt modelId="{DCC8E8B2-23DF-4447-9B11-6296B66119C7}" type="pres">
      <dgm:prSet presAssocID="{03B602B7-8E8E-4060-8CF9-EC25EB32086D}" presName="linNode" presStyleCnt="0"/>
      <dgm:spPr/>
    </dgm:pt>
    <dgm:pt modelId="{E1E1E8F2-BD2D-4DE3-BE20-478B0EC2B65D}" type="pres">
      <dgm:prSet presAssocID="{03B602B7-8E8E-4060-8CF9-EC25EB32086D}" presName="parentShp" presStyleLbl="node1" presStyleIdx="0" presStyleCnt="7" custScaleX="77011" custScaleY="77621">
        <dgm:presLayoutVars>
          <dgm:bulletEnabled val="1"/>
        </dgm:presLayoutVars>
      </dgm:prSet>
      <dgm:spPr/>
    </dgm:pt>
    <dgm:pt modelId="{1BD25B08-58B6-46F7-A78E-1B1D7414FE01}" type="pres">
      <dgm:prSet presAssocID="{03B602B7-8E8E-4060-8CF9-EC25EB32086D}" presName="childShp" presStyleLbl="bgAccFollowNode1" presStyleIdx="0" presStyleCnt="7">
        <dgm:presLayoutVars>
          <dgm:bulletEnabled val="1"/>
        </dgm:presLayoutVars>
      </dgm:prSet>
      <dgm:spPr/>
    </dgm:pt>
    <dgm:pt modelId="{CA02DCE2-67A1-4362-9C74-08B5E67DD61F}" type="pres">
      <dgm:prSet presAssocID="{0D6547D1-680C-4C28-82C9-605BE269BD0D}" presName="spacing" presStyleCnt="0"/>
      <dgm:spPr/>
    </dgm:pt>
    <dgm:pt modelId="{F1FFBC05-B9BE-40BD-A717-6B428BC967F6}" type="pres">
      <dgm:prSet presAssocID="{756198B7-6595-492B-A623-CFA433DD1B3D}" presName="linNode" presStyleCnt="0"/>
      <dgm:spPr/>
    </dgm:pt>
    <dgm:pt modelId="{973A839E-8F6B-4907-8B82-BD363D53D824}" type="pres">
      <dgm:prSet presAssocID="{756198B7-6595-492B-A623-CFA433DD1B3D}" presName="parentShp" presStyleLbl="node1" presStyleIdx="1" presStyleCnt="7" custScaleX="77011" custScaleY="91529">
        <dgm:presLayoutVars>
          <dgm:bulletEnabled val="1"/>
        </dgm:presLayoutVars>
      </dgm:prSet>
      <dgm:spPr/>
    </dgm:pt>
    <dgm:pt modelId="{6B6615DD-3121-428E-93CC-7C990D5F30EF}" type="pres">
      <dgm:prSet presAssocID="{756198B7-6595-492B-A623-CFA433DD1B3D}" presName="childShp" presStyleLbl="bgAccFollowNode1" presStyleIdx="1" presStyleCnt="7">
        <dgm:presLayoutVars>
          <dgm:bulletEnabled val="1"/>
        </dgm:presLayoutVars>
      </dgm:prSet>
      <dgm:spPr/>
    </dgm:pt>
    <dgm:pt modelId="{CD3A5EB6-481B-4322-A616-81F61E9FE989}" type="pres">
      <dgm:prSet presAssocID="{794032C5-0D28-499C-9F43-FE9F51DBA549}" presName="spacing" presStyleCnt="0"/>
      <dgm:spPr/>
    </dgm:pt>
    <dgm:pt modelId="{E0466175-5C93-4D48-8541-AB6996BD50CE}" type="pres">
      <dgm:prSet presAssocID="{F2373CB3-0F86-4ABC-9914-146EAC3A0D9A}" presName="linNode" presStyleCnt="0"/>
      <dgm:spPr/>
    </dgm:pt>
    <dgm:pt modelId="{E34DB7CF-6918-4500-A4E7-22641012E4E6}" type="pres">
      <dgm:prSet presAssocID="{F2373CB3-0F86-4ABC-9914-146EAC3A0D9A}" presName="parentShp" presStyleLbl="node1" presStyleIdx="2" presStyleCnt="7" custScaleX="77011" custScaleY="88229">
        <dgm:presLayoutVars>
          <dgm:bulletEnabled val="1"/>
        </dgm:presLayoutVars>
      </dgm:prSet>
      <dgm:spPr/>
    </dgm:pt>
    <dgm:pt modelId="{5A227ABF-FEB3-4C2E-B3F2-387D230D541A}" type="pres">
      <dgm:prSet presAssocID="{F2373CB3-0F86-4ABC-9914-146EAC3A0D9A}" presName="childShp" presStyleLbl="bgAccFollowNode1" presStyleIdx="2" presStyleCnt="7" custLinFactNeighborX="1734" custLinFactNeighborY="-2912">
        <dgm:presLayoutVars>
          <dgm:bulletEnabled val="1"/>
        </dgm:presLayoutVars>
      </dgm:prSet>
      <dgm:spPr/>
    </dgm:pt>
    <dgm:pt modelId="{205C073A-6AAA-45AB-BC4F-4A545C11DDF3}" type="pres">
      <dgm:prSet presAssocID="{E410B9D1-4CFE-4A1C-B308-A2866EEA08AF}" presName="spacing" presStyleCnt="0"/>
      <dgm:spPr/>
    </dgm:pt>
    <dgm:pt modelId="{B732B7F5-8DCC-4175-BE74-E74412F8985C}" type="pres">
      <dgm:prSet presAssocID="{B76101D3-AC1F-49F3-AA5B-EB101CB3DDEB}" presName="linNode" presStyleCnt="0"/>
      <dgm:spPr/>
    </dgm:pt>
    <dgm:pt modelId="{79830258-1ECF-4F14-87E4-E38DB9507754}" type="pres">
      <dgm:prSet presAssocID="{B76101D3-AC1F-49F3-AA5B-EB101CB3DDEB}" presName="parentShp" presStyleLbl="node1" presStyleIdx="3" presStyleCnt="7" custScaleX="77011" custScaleY="49754">
        <dgm:presLayoutVars>
          <dgm:bulletEnabled val="1"/>
        </dgm:presLayoutVars>
      </dgm:prSet>
      <dgm:spPr/>
    </dgm:pt>
    <dgm:pt modelId="{F46702D2-CADE-4300-B5F5-F2F6D436B8EC}" type="pres">
      <dgm:prSet presAssocID="{B76101D3-AC1F-49F3-AA5B-EB101CB3DDEB}" presName="childShp" presStyleLbl="bgAccFollowNode1" presStyleIdx="3" presStyleCnt="7" custScaleY="60568">
        <dgm:presLayoutVars>
          <dgm:bulletEnabled val="1"/>
        </dgm:presLayoutVars>
      </dgm:prSet>
      <dgm:spPr/>
    </dgm:pt>
    <dgm:pt modelId="{31A8992B-A32D-4417-84B9-118E2E21028B}" type="pres">
      <dgm:prSet presAssocID="{75AEE2BB-87C6-442A-8627-B64182CE5A6C}" presName="spacing" presStyleCnt="0"/>
      <dgm:spPr/>
    </dgm:pt>
    <dgm:pt modelId="{935A2D87-6ED7-45CC-8DA8-550A753E646C}" type="pres">
      <dgm:prSet presAssocID="{B46BF7F0-1A42-4A66-B007-F5A9F8417072}" presName="linNode" presStyleCnt="0"/>
      <dgm:spPr/>
    </dgm:pt>
    <dgm:pt modelId="{40F05502-84EA-478D-B878-A4679E39E5FF}" type="pres">
      <dgm:prSet presAssocID="{B46BF7F0-1A42-4A66-B007-F5A9F8417072}" presName="parentShp" presStyleLbl="node1" presStyleIdx="4" presStyleCnt="7" custScaleX="75135" custScaleY="68047">
        <dgm:presLayoutVars>
          <dgm:bulletEnabled val="1"/>
        </dgm:presLayoutVars>
      </dgm:prSet>
      <dgm:spPr/>
    </dgm:pt>
    <dgm:pt modelId="{D4481D4C-E69F-4AAD-85F0-52AB9F17A8D3}" type="pres">
      <dgm:prSet presAssocID="{B46BF7F0-1A42-4A66-B007-F5A9F8417072}" presName="childShp" presStyleLbl="bgAccFollowNode1" presStyleIdx="4" presStyleCnt="7">
        <dgm:presLayoutVars>
          <dgm:bulletEnabled val="1"/>
        </dgm:presLayoutVars>
      </dgm:prSet>
      <dgm:spPr/>
    </dgm:pt>
    <dgm:pt modelId="{06DD6521-9FAA-4ED1-B09D-CAD8949F5318}" type="pres">
      <dgm:prSet presAssocID="{2F3B00B8-5938-4619-B3E7-D7DD4A26564A}" presName="spacing" presStyleCnt="0"/>
      <dgm:spPr/>
    </dgm:pt>
    <dgm:pt modelId="{ADB914B6-37E7-4FAC-BD22-1AB49A91FC0A}" type="pres">
      <dgm:prSet presAssocID="{DA727FB4-3286-4A1F-8257-E80666A30E81}" presName="linNode" presStyleCnt="0"/>
      <dgm:spPr/>
    </dgm:pt>
    <dgm:pt modelId="{1C27B3D4-196F-4CBA-9C6D-BFA1592F3FE9}" type="pres">
      <dgm:prSet presAssocID="{DA727FB4-3286-4A1F-8257-E80666A30E81}" presName="parentShp" presStyleLbl="node1" presStyleIdx="5" presStyleCnt="7" custScaleX="76144" custScaleY="68513">
        <dgm:presLayoutVars>
          <dgm:bulletEnabled val="1"/>
        </dgm:presLayoutVars>
      </dgm:prSet>
      <dgm:spPr/>
    </dgm:pt>
    <dgm:pt modelId="{478BC29F-A105-48E2-9D8F-D75F95FC03EE}" type="pres">
      <dgm:prSet presAssocID="{DA727FB4-3286-4A1F-8257-E80666A30E81}" presName="childShp" presStyleLbl="bgAccFollowNode1" presStyleIdx="5" presStyleCnt="7">
        <dgm:presLayoutVars>
          <dgm:bulletEnabled val="1"/>
        </dgm:presLayoutVars>
      </dgm:prSet>
      <dgm:spPr/>
    </dgm:pt>
    <dgm:pt modelId="{4C446514-FADE-4D4B-B6F1-4A717C538CB0}" type="pres">
      <dgm:prSet presAssocID="{9B5B8D21-F81E-456B-91BC-E62F3E2DFD42}" presName="spacing" presStyleCnt="0"/>
      <dgm:spPr/>
    </dgm:pt>
    <dgm:pt modelId="{A1AC61DC-5B43-4AA3-8205-D70329616B92}" type="pres">
      <dgm:prSet presAssocID="{3EF2A226-9629-4BFB-B3C4-837546CD2EEB}" presName="linNode" presStyleCnt="0"/>
      <dgm:spPr/>
    </dgm:pt>
    <dgm:pt modelId="{988CC31F-C720-44D0-A97B-F36AF44E3DCB}" type="pres">
      <dgm:prSet presAssocID="{3EF2A226-9629-4BFB-B3C4-837546CD2EEB}" presName="parentShp" presStyleLbl="node1" presStyleIdx="6" presStyleCnt="7" custScaleX="77011" custScaleY="62767">
        <dgm:presLayoutVars>
          <dgm:bulletEnabled val="1"/>
        </dgm:presLayoutVars>
      </dgm:prSet>
      <dgm:spPr/>
    </dgm:pt>
    <dgm:pt modelId="{F6AFB6E5-9F16-401D-A28A-96A05B1D079C}" type="pres">
      <dgm:prSet presAssocID="{3EF2A226-9629-4BFB-B3C4-837546CD2EEB}" presName="childShp" presStyleLbl="bgAccFollowNode1" presStyleIdx="6" presStyleCnt="7">
        <dgm:presLayoutVars>
          <dgm:bulletEnabled val="1"/>
        </dgm:presLayoutVars>
      </dgm:prSet>
      <dgm:spPr/>
    </dgm:pt>
  </dgm:ptLst>
  <dgm:cxnLst>
    <dgm:cxn modelId="{B38EA30E-3EC6-491D-BD1E-AE6C8C8F6A8F}" type="presOf" srcId="{F2373CB3-0F86-4ABC-9914-146EAC3A0D9A}" destId="{E34DB7CF-6918-4500-A4E7-22641012E4E6}" srcOrd="0" destOrd="0" presId="urn:microsoft.com/office/officeart/2005/8/layout/vList6"/>
    <dgm:cxn modelId="{4B1E660F-BAE8-47B7-91BE-90433D6AB715}" srcId="{C4B33992-899E-4FE0-A164-F1E8F42945E4}" destId="{F2373CB3-0F86-4ABC-9914-146EAC3A0D9A}" srcOrd="2" destOrd="0" parTransId="{9C99FAD8-5C5E-49FB-9745-D9AED7ADDA50}" sibTransId="{E410B9D1-4CFE-4A1C-B308-A2866EEA08AF}"/>
    <dgm:cxn modelId="{35763B23-7AC2-4A32-B906-EBB9728F590A}" type="presOf" srcId="{B76101D3-AC1F-49F3-AA5B-EB101CB3DDEB}" destId="{79830258-1ECF-4F14-87E4-E38DB9507754}" srcOrd="0" destOrd="0" presId="urn:microsoft.com/office/officeart/2005/8/layout/vList6"/>
    <dgm:cxn modelId="{63D0F924-2C65-4941-920C-36D4828669C3}" srcId="{756198B7-6595-492B-A623-CFA433DD1B3D}" destId="{00376FC0-4F5B-485B-9AC5-E268EA0429A1}" srcOrd="0" destOrd="0" parTransId="{8326EDBD-D9BF-4386-BF1C-F1EF03816E3E}" sibTransId="{D28E9D71-B6C7-44E2-9CAC-F674FBE3C253}"/>
    <dgm:cxn modelId="{544C5A31-59C5-4A66-AB2E-DBF5A682D456}" type="presOf" srcId="{BD8AACC5-FD5E-4A8F-A98D-2C28A45010DA}" destId="{478BC29F-A105-48E2-9D8F-D75F95FC03EE}" srcOrd="0" destOrd="1" presId="urn:microsoft.com/office/officeart/2005/8/layout/vList6"/>
    <dgm:cxn modelId="{DA4A533A-1A39-4359-BCDB-4ACDFAEE0F9E}" srcId="{C4B33992-899E-4FE0-A164-F1E8F42945E4}" destId="{DA727FB4-3286-4A1F-8257-E80666A30E81}" srcOrd="5" destOrd="0" parTransId="{8E1A567A-6D69-4C8C-8F49-ACD8FB10B05E}" sibTransId="{9B5B8D21-F81E-456B-91BC-E62F3E2DFD42}"/>
    <dgm:cxn modelId="{3E497B63-AD33-4C4B-ADC0-428A8921EF4B}" type="presOf" srcId="{00376FC0-4F5B-485B-9AC5-E268EA0429A1}" destId="{6B6615DD-3121-428E-93CC-7C990D5F30EF}" srcOrd="0" destOrd="0" presId="urn:microsoft.com/office/officeart/2005/8/layout/vList6"/>
    <dgm:cxn modelId="{CAB56064-1369-4141-BF04-BA5EAE4B694B}" srcId="{3EF2A226-9629-4BFB-B3C4-837546CD2EEB}" destId="{797287EF-4385-4CCB-9C18-DB495D6DB461}" srcOrd="0" destOrd="0" parTransId="{6A1537D4-6836-4AD9-B09C-1073AA93A8D5}" sibTransId="{F31E2C4C-ECA0-4108-ADC2-D53914E9EF99}"/>
    <dgm:cxn modelId="{D3F8D346-20F4-F948-A76E-62A40F828B5C}" srcId="{DA727FB4-3286-4A1F-8257-E80666A30E81}" destId="{BC96822E-04F1-DB45-84A2-19379CD92027}" srcOrd="0" destOrd="0" parTransId="{46D45B4E-7B2C-7141-83E4-F359B7BBF838}" sibTransId="{10F2D930-E147-834E-A12D-9F1E061C86B6}"/>
    <dgm:cxn modelId="{8709FC68-F8A6-45DB-A27D-B1D53422A992}" type="presOf" srcId="{F086F46F-5772-4378-98D0-4D27947F84CE}" destId="{F46702D2-CADE-4300-B5F5-F2F6D436B8EC}" srcOrd="0" destOrd="0" presId="urn:microsoft.com/office/officeart/2005/8/layout/vList6"/>
    <dgm:cxn modelId="{63AF8F49-472F-4EEA-B9BA-BD6C74899CFD}" type="presOf" srcId="{03B602B7-8E8E-4060-8CF9-EC25EB32086D}" destId="{E1E1E8F2-BD2D-4DE3-BE20-478B0EC2B65D}" srcOrd="0" destOrd="0" presId="urn:microsoft.com/office/officeart/2005/8/layout/vList6"/>
    <dgm:cxn modelId="{B42F834D-D40D-4283-83D8-7D8BDE14F5C3}" srcId="{C4B33992-899E-4FE0-A164-F1E8F42945E4}" destId="{03B602B7-8E8E-4060-8CF9-EC25EB32086D}" srcOrd="0" destOrd="0" parTransId="{286687B5-3A05-4BBA-A981-EF159F889C6E}" sibTransId="{0D6547D1-680C-4C28-82C9-605BE269BD0D}"/>
    <dgm:cxn modelId="{EB8B204E-613F-4A40-A060-99BEC384C3CE}" srcId="{3EF2A226-9629-4BFB-B3C4-837546CD2EEB}" destId="{559EE39B-13B6-4009-A3AE-BC910F71802D}" srcOrd="1" destOrd="0" parTransId="{E880FAB7-1A13-483A-A8D5-379B3FA7CEE7}" sibTransId="{757D3F2C-3DE0-4CBE-99BF-DB9F669CD95C}"/>
    <dgm:cxn modelId="{3CB29753-8BDA-413A-ABAD-DBA5EF3B6D1B}" srcId="{C4B33992-899E-4FE0-A164-F1E8F42945E4}" destId="{3EF2A226-9629-4BFB-B3C4-837546CD2EEB}" srcOrd="6" destOrd="0" parTransId="{F64834EA-9CAD-49FB-991E-1C93A0D5A2BE}" sibTransId="{90D6EAEB-2436-448A-9508-93D737A6A764}"/>
    <dgm:cxn modelId="{8A324655-4CFD-4A32-961E-B5BF06398B9B}" type="presOf" srcId="{4AF2D6BC-112B-49E8-A504-68D26B3F2396}" destId="{5A227ABF-FEB3-4C2E-B3F2-387D230D541A}" srcOrd="0" destOrd="0" presId="urn:microsoft.com/office/officeart/2005/8/layout/vList6"/>
    <dgm:cxn modelId="{5679AF75-A5B3-4C3E-AFF5-DD8BEA51E79D}" srcId="{B76101D3-AC1F-49F3-AA5B-EB101CB3DDEB}" destId="{F086F46F-5772-4378-98D0-4D27947F84CE}" srcOrd="0" destOrd="0" parTransId="{91060BB8-BAC1-43E7-8BD3-92059D0148D7}" sibTransId="{4C864078-E0E1-4E7B-A48B-8DC7A7373C4F}"/>
    <dgm:cxn modelId="{91153E79-63F0-4E20-85A0-678887E002AF}" srcId="{756198B7-6595-492B-A623-CFA433DD1B3D}" destId="{4758555B-3619-47E2-8369-1F6A33EA40BD}" srcOrd="1" destOrd="0" parTransId="{3A41F289-6013-401F-99A4-99AD42066653}" sibTransId="{B4D9F530-D2DD-4EA0-9D45-7999C4CEB77C}"/>
    <dgm:cxn modelId="{582FB559-2436-4854-BC67-EA25F20EC740}" srcId="{C4B33992-899E-4FE0-A164-F1E8F42945E4}" destId="{B76101D3-AC1F-49F3-AA5B-EB101CB3DDEB}" srcOrd="3" destOrd="0" parTransId="{D6D32CBB-0626-4A98-979A-BE5B1761EBBF}" sibTransId="{75AEE2BB-87C6-442A-8627-B64182CE5A6C}"/>
    <dgm:cxn modelId="{F6B0F581-D1FA-45F6-9D56-2A76AD88D33D}" type="presOf" srcId="{559EE39B-13B6-4009-A3AE-BC910F71802D}" destId="{F6AFB6E5-9F16-401D-A28A-96A05B1D079C}" srcOrd="0" destOrd="1" presId="urn:microsoft.com/office/officeart/2005/8/layout/vList6"/>
    <dgm:cxn modelId="{A7CD1685-78EA-4CCF-B884-AF9B121CD0E6}" srcId="{F2373CB3-0F86-4ABC-9914-146EAC3A0D9A}" destId="{4AF2D6BC-112B-49E8-A504-68D26B3F2396}" srcOrd="0" destOrd="0" parTransId="{78481929-8625-4688-A38A-B67240FC1E69}" sibTransId="{456734E5-6E85-4522-A0D4-4D318AE6A4E3}"/>
    <dgm:cxn modelId="{53B0958C-6FA4-419F-832F-3CF3CBD52E8E}" srcId="{03B602B7-8E8E-4060-8CF9-EC25EB32086D}" destId="{73609933-ED47-4AB2-9A11-E3BE880FBDA3}" srcOrd="0" destOrd="0" parTransId="{677655E2-1566-41DE-BA1B-3773E3502B1D}" sibTransId="{5C3B9451-88DD-43BC-A6D0-7782BF957725}"/>
    <dgm:cxn modelId="{DE90C393-5615-4A1E-AC76-852EAE11BD0A}" type="presOf" srcId="{73609933-ED47-4AB2-9A11-E3BE880FBDA3}" destId="{1BD25B08-58B6-46F7-A78E-1B1D7414FE01}" srcOrd="0" destOrd="0" presId="urn:microsoft.com/office/officeart/2005/8/layout/vList6"/>
    <dgm:cxn modelId="{ABC99495-AEAD-4531-8AB4-F6FD515DA1FD}" srcId="{B46BF7F0-1A42-4A66-B007-F5A9F8417072}" destId="{DB31D492-EB03-4872-B71D-1A58EB2A7916}" srcOrd="0" destOrd="0" parTransId="{C4427A56-58FA-49CE-A860-982A6C1D7B36}" sibTransId="{DA25593C-D835-4399-A97E-35BE45D006CC}"/>
    <dgm:cxn modelId="{C90CB798-4B71-451A-B93F-5B84E3244420}" type="presOf" srcId="{C4B33992-899E-4FE0-A164-F1E8F42945E4}" destId="{7CA390CE-96C9-408C-96B7-E911248BE557}" srcOrd="0" destOrd="0" presId="urn:microsoft.com/office/officeart/2005/8/layout/vList6"/>
    <dgm:cxn modelId="{D38FF59E-9FB0-43F1-B1FB-66841A2AACC1}" srcId="{DA727FB4-3286-4A1F-8257-E80666A30E81}" destId="{BD8AACC5-FD5E-4A8F-A98D-2C28A45010DA}" srcOrd="1" destOrd="0" parTransId="{137BCAD8-1EDE-45D5-9736-2F79757E9AF6}" sibTransId="{C4E5D7BA-C09F-4E96-9792-568EB523EB6E}"/>
    <dgm:cxn modelId="{3EA16DA0-2186-4228-8BC4-969E8BFF4535}" srcId="{C4B33992-899E-4FE0-A164-F1E8F42945E4}" destId="{B46BF7F0-1A42-4A66-B007-F5A9F8417072}" srcOrd="4" destOrd="0" parTransId="{BDED72C7-3CA2-4610-974D-1D04E737E69D}" sibTransId="{2F3B00B8-5938-4619-B3E7-D7DD4A26564A}"/>
    <dgm:cxn modelId="{C665CFAA-A559-4821-9621-2ABFF46B807B}" type="presOf" srcId="{B46BF7F0-1A42-4A66-B007-F5A9F8417072}" destId="{40F05502-84EA-478D-B878-A4679E39E5FF}" srcOrd="0" destOrd="0" presId="urn:microsoft.com/office/officeart/2005/8/layout/vList6"/>
    <dgm:cxn modelId="{0F0FC4AE-5D0D-40C8-811B-10208097B501}" type="presOf" srcId="{3EF2A226-9629-4BFB-B3C4-837546CD2EEB}" destId="{988CC31F-C720-44D0-A97B-F36AF44E3DCB}" srcOrd="0" destOrd="0" presId="urn:microsoft.com/office/officeart/2005/8/layout/vList6"/>
    <dgm:cxn modelId="{32F27DB0-866D-5442-B408-C251D2BB73BF}" type="presOf" srcId="{BC96822E-04F1-DB45-84A2-19379CD92027}" destId="{478BC29F-A105-48E2-9D8F-D75F95FC03EE}" srcOrd="0" destOrd="0" presId="urn:microsoft.com/office/officeart/2005/8/layout/vList6"/>
    <dgm:cxn modelId="{5B7371BE-4C6C-4C76-A1BB-CCB5324488A2}" type="presOf" srcId="{DA727FB4-3286-4A1F-8257-E80666A30E81}" destId="{1C27B3D4-196F-4CBA-9C6D-BFA1592F3FE9}" srcOrd="0" destOrd="0" presId="urn:microsoft.com/office/officeart/2005/8/layout/vList6"/>
    <dgm:cxn modelId="{4C8650C2-25EB-4760-9548-610476C53748}" type="presOf" srcId="{756198B7-6595-492B-A623-CFA433DD1B3D}" destId="{973A839E-8F6B-4907-8B82-BD363D53D824}" srcOrd="0" destOrd="0" presId="urn:microsoft.com/office/officeart/2005/8/layout/vList6"/>
    <dgm:cxn modelId="{AD7880C5-79C3-42E6-A023-71FBBCA8120C}" srcId="{C4B33992-899E-4FE0-A164-F1E8F42945E4}" destId="{756198B7-6595-492B-A623-CFA433DD1B3D}" srcOrd="1" destOrd="0" parTransId="{36A817AD-21EE-48C8-811A-E37F3E27DF60}" sibTransId="{794032C5-0D28-499C-9F43-FE9F51DBA549}"/>
    <dgm:cxn modelId="{65D636E4-F076-4418-A37A-9C806F680C46}" type="presOf" srcId="{DB31D492-EB03-4872-B71D-1A58EB2A7916}" destId="{D4481D4C-E69F-4AAD-85F0-52AB9F17A8D3}" srcOrd="0" destOrd="0" presId="urn:microsoft.com/office/officeart/2005/8/layout/vList6"/>
    <dgm:cxn modelId="{7ED065F3-AD04-4818-97E0-BBDC8B1C238F}" type="presOf" srcId="{797287EF-4385-4CCB-9C18-DB495D6DB461}" destId="{F6AFB6E5-9F16-401D-A28A-96A05B1D079C}" srcOrd="0" destOrd="0" presId="urn:microsoft.com/office/officeart/2005/8/layout/vList6"/>
    <dgm:cxn modelId="{B0D469FB-936B-47CE-AAAF-8144373E0E0F}" type="presOf" srcId="{4758555B-3619-47E2-8369-1F6A33EA40BD}" destId="{6B6615DD-3121-428E-93CC-7C990D5F30EF}" srcOrd="0" destOrd="1" presId="urn:microsoft.com/office/officeart/2005/8/layout/vList6"/>
    <dgm:cxn modelId="{E4C3008A-7678-400B-A5F8-C7B023D33C7B}" type="presParOf" srcId="{7CA390CE-96C9-408C-96B7-E911248BE557}" destId="{DCC8E8B2-23DF-4447-9B11-6296B66119C7}" srcOrd="0" destOrd="0" presId="urn:microsoft.com/office/officeart/2005/8/layout/vList6"/>
    <dgm:cxn modelId="{D6AABB1E-571D-42CB-8A3E-0E0C3E61489F}" type="presParOf" srcId="{DCC8E8B2-23DF-4447-9B11-6296B66119C7}" destId="{E1E1E8F2-BD2D-4DE3-BE20-478B0EC2B65D}" srcOrd="0" destOrd="0" presId="urn:microsoft.com/office/officeart/2005/8/layout/vList6"/>
    <dgm:cxn modelId="{A327CBFD-22A4-4D42-82DC-414DA5008BA5}" type="presParOf" srcId="{DCC8E8B2-23DF-4447-9B11-6296B66119C7}" destId="{1BD25B08-58B6-46F7-A78E-1B1D7414FE01}" srcOrd="1" destOrd="0" presId="urn:microsoft.com/office/officeart/2005/8/layout/vList6"/>
    <dgm:cxn modelId="{C8743938-9F1C-41FF-B53B-9779364F3543}" type="presParOf" srcId="{7CA390CE-96C9-408C-96B7-E911248BE557}" destId="{CA02DCE2-67A1-4362-9C74-08B5E67DD61F}" srcOrd="1" destOrd="0" presId="urn:microsoft.com/office/officeart/2005/8/layout/vList6"/>
    <dgm:cxn modelId="{AAB1D663-1C4B-4662-917B-0C28B76181A5}" type="presParOf" srcId="{7CA390CE-96C9-408C-96B7-E911248BE557}" destId="{F1FFBC05-B9BE-40BD-A717-6B428BC967F6}" srcOrd="2" destOrd="0" presId="urn:microsoft.com/office/officeart/2005/8/layout/vList6"/>
    <dgm:cxn modelId="{B3485ACA-2A4A-46CF-8E76-01EAF6FCCF11}" type="presParOf" srcId="{F1FFBC05-B9BE-40BD-A717-6B428BC967F6}" destId="{973A839E-8F6B-4907-8B82-BD363D53D824}" srcOrd="0" destOrd="0" presId="urn:microsoft.com/office/officeart/2005/8/layout/vList6"/>
    <dgm:cxn modelId="{AB424348-46E2-4F6C-925C-AF61A1A5F57F}" type="presParOf" srcId="{F1FFBC05-B9BE-40BD-A717-6B428BC967F6}" destId="{6B6615DD-3121-428E-93CC-7C990D5F30EF}" srcOrd="1" destOrd="0" presId="urn:microsoft.com/office/officeart/2005/8/layout/vList6"/>
    <dgm:cxn modelId="{D35E84DD-6CDF-4285-B713-BD422108046E}" type="presParOf" srcId="{7CA390CE-96C9-408C-96B7-E911248BE557}" destId="{CD3A5EB6-481B-4322-A616-81F61E9FE989}" srcOrd="3" destOrd="0" presId="urn:microsoft.com/office/officeart/2005/8/layout/vList6"/>
    <dgm:cxn modelId="{381A8BE2-2680-4FC1-968D-7FF9A0DF11CC}" type="presParOf" srcId="{7CA390CE-96C9-408C-96B7-E911248BE557}" destId="{E0466175-5C93-4D48-8541-AB6996BD50CE}" srcOrd="4" destOrd="0" presId="urn:microsoft.com/office/officeart/2005/8/layout/vList6"/>
    <dgm:cxn modelId="{395EAF51-237F-4DB1-84EA-E02D2979B583}" type="presParOf" srcId="{E0466175-5C93-4D48-8541-AB6996BD50CE}" destId="{E34DB7CF-6918-4500-A4E7-22641012E4E6}" srcOrd="0" destOrd="0" presId="urn:microsoft.com/office/officeart/2005/8/layout/vList6"/>
    <dgm:cxn modelId="{28294CAB-FD99-4B57-8B02-FC96AADEFD77}" type="presParOf" srcId="{E0466175-5C93-4D48-8541-AB6996BD50CE}" destId="{5A227ABF-FEB3-4C2E-B3F2-387D230D541A}" srcOrd="1" destOrd="0" presId="urn:microsoft.com/office/officeart/2005/8/layout/vList6"/>
    <dgm:cxn modelId="{9E35A179-8B66-44F4-82A5-A2BBBF6DCF47}" type="presParOf" srcId="{7CA390CE-96C9-408C-96B7-E911248BE557}" destId="{205C073A-6AAA-45AB-BC4F-4A545C11DDF3}" srcOrd="5" destOrd="0" presId="urn:microsoft.com/office/officeart/2005/8/layout/vList6"/>
    <dgm:cxn modelId="{1666C657-C885-4F2D-BF59-3ABF083184F3}" type="presParOf" srcId="{7CA390CE-96C9-408C-96B7-E911248BE557}" destId="{B732B7F5-8DCC-4175-BE74-E74412F8985C}" srcOrd="6" destOrd="0" presId="urn:microsoft.com/office/officeart/2005/8/layout/vList6"/>
    <dgm:cxn modelId="{17D84B79-6F40-4F77-8600-931C7FEAD50D}" type="presParOf" srcId="{B732B7F5-8DCC-4175-BE74-E74412F8985C}" destId="{79830258-1ECF-4F14-87E4-E38DB9507754}" srcOrd="0" destOrd="0" presId="urn:microsoft.com/office/officeart/2005/8/layout/vList6"/>
    <dgm:cxn modelId="{56C74A85-8D9A-4102-AFC4-B36CC362DF42}" type="presParOf" srcId="{B732B7F5-8DCC-4175-BE74-E74412F8985C}" destId="{F46702D2-CADE-4300-B5F5-F2F6D436B8EC}" srcOrd="1" destOrd="0" presId="urn:microsoft.com/office/officeart/2005/8/layout/vList6"/>
    <dgm:cxn modelId="{4ABA33D6-499F-429F-8DBC-E2FFCB2BE6F8}" type="presParOf" srcId="{7CA390CE-96C9-408C-96B7-E911248BE557}" destId="{31A8992B-A32D-4417-84B9-118E2E21028B}" srcOrd="7" destOrd="0" presId="urn:microsoft.com/office/officeart/2005/8/layout/vList6"/>
    <dgm:cxn modelId="{F2F5E2B4-5644-4EA0-8047-6234D1FFC9A2}" type="presParOf" srcId="{7CA390CE-96C9-408C-96B7-E911248BE557}" destId="{935A2D87-6ED7-45CC-8DA8-550A753E646C}" srcOrd="8" destOrd="0" presId="urn:microsoft.com/office/officeart/2005/8/layout/vList6"/>
    <dgm:cxn modelId="{499DBF26-A991-4CF1-8A91-CEE63C11FEE9}" type="presParOf" srcId="{935A2D87-6ED7-45CC-8DA8-550A753E646C}" destId="{40F05502-84EA-478D-B878-A4679E39E5FF}" srcOrd="0" destOrd="0" presId="urn:microsoft.com/office/officeart/2005/8/layout/vList6"/>
    <dgm:cxn modelId="{DB69A12C-76DA-4763-B599-587BE6A67646}" type="presParOf" srcId="{935A2D87-6ED7-45CC-8DA8-550A753E646C}" destId="{D4481D4C-E69F-4AAD-85F0-52AB9F17A8D3}" srcOrd="1" destOrd="0" presId="urn:microsoft.com/office/officeart/2005/8/layout/vList6"/>
    <dgm:cxn modelId="{7C235D39-AF86-4A4D-9C50-B08B3A67EF60}" type="presParOf" srcId="{7CA390CE-96C9-408C-96B7-E911248BE557}" destId="{06DD6521-9FAA-4ED1-B09D-CAD8949F5318}" srcOrd="9" destOrd="0" presId="urn:microsoft.com/office/officeart/2005/8/layout/vList6"/>
    <dgm:cxn modelId="{C89914AE-525A-408D-B9D4-8C7ED830392F}" type="presParOf" srcId="{7CA390CE-96C9-408C-96B7-E911248BE557}" destId="{ADB914B6-37E7-4FAC-BD22-1AB49A91FC0A}" srcOrd="10" destOrd="0" presId="urn:microsoft.com/office/officeart/2005/8/layout/vList6"/>
    <dgm:cxn modelId="{81AFA4D8-063E-4710-8B1C-21633ED6692B}" type="presParOf" srcId="{ADB914B6-37E7-4FAC-BD22-1AB49A91FC0A}" destId="{1C27B3D4-196F-4CBA-9C6D-BFA1592F3FE9}" srcOrd="0" destOrd="0" presId="urn:microsoft.com/office/officeart/2005/8/layout/vList6"/>
    <dgm:cxn modelId="{C173C565-8442-424E-BC7C-B268D38A00BE}" type="presParOf" srcId="{ADB914B6-37E7-4FAC-BD22-1AB49A91FC0A}" destId="{478BC29F-A105-48E2-9D8F-D75F95FC03EE}" srcOrd="1" destOrd="0" presId="urn:microsoft.com/office/officeart/2005/8/layout/vList6"/>
    <dgm:cxn modelId="{706CFA2E-591C-45C5-AAF0-7263029DBB49}" type="presParOf" srcId="{7CA390CE-96C9-408C-96B7-E911248BE557}" destId="{4C446514-FADE-4D4B-B6F1-4A717C538CB0}" srcOrd="11" destOrd="0" presId="urn:microsoft.com/office/officeart/2005/8/layout/vList6"/>
    <dgm:cxn modelId="{97365DBB-37EE-43F8-A1C5-C365B9992D59}" type="presParOf" srcId="{7CA390CE-96C9-408C-96B7-E911248BE557}" destId="{A1AC61DC-5B43-4AA3-8205-D70329616B92}" srcOrd="12" destOrd="0" presId="urn:microsoft.com/office/officeart/2005/8/layout/vList6"/>
    <dgm:cxn modelId="{A8DF863B-5022-4173-AAF8-83FBF238818C}" type="presParOf" srcId="{A1AC61DC-5B43-4AA3-8205-D70329616B92}" destId="{988CC31F-C720-44D0-A97B-F36AF44E3DCB}" srcOrd="0" destOrd="0" presId="urn:microsoft.com/office/officeart/2005/8/layout/vList6"/>
    <dgm:cxn modelId="{2AC1F0B6-C44E-453B-A46A-EA8F8325E418}" type="presParOf" srcId="{A1AC61DC-5B43-4AA3-8205-D70329616B92}" destId="{F6AFB6E5-9F16-401D-A28A-96A05B1D079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D4AA0D-D6F4-4885-BF88-EDFD07ECEE2F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146B29F9-545C-4386-9632-345E68A9578B}">
      <dgm:prSet phldrT="[Texto]"/>
      <dgm:spPr/>
      <dgm:t>
        <a:bodyPr/>
        <a:lstStyle/>
        <a:p>
          <a:r>
            <a:rPr lang="es-MX" dirty="0">
              <a:latin typeface="Montserrat" pitchFamily="2" charset="0"/>
            </a:rPr>
            <a:t>Artículos: 6, 8, 9 y 26</a:t>
          </a:r>
          <a:endParaRPr lang="es-MX" dirty="0"/>
        </a:p>
      </dgm:t>
    </dgm:pt>
    <dgm:pt modelId="{9F1350D8-60D4-40C6-ACAB-1196B79A905D}" type="parTrans" cxnId="{677138DE-E63B-4AEA-8A05-E29ED18352CB}">
      <dgm:prSet/>
      <dgm:spPr/>
      <dgm:t>
        <a:bodyPr/>
        <a:lstStyle/>
        <a:p>
          <a:endParaRPr lang="es-MX"/>
        </a:p>
      </dgm:t>
    </dgm:pt>
    <dgm:pt modelId="{A0CD9776-EBEF-4E81-AAF1-3EC4CC03073C}" type="sibTrans" cxnId="{677138DE-E63B-4AEA-8A05-E29ED18352CB}">
      <dgm:prSet/>
      <dgm:spPr/>
      <dgm:t>
        <a:bodyPr/>
        <a:lstStyle/>
        <a:p>
          <a:endParaRPr lang="es-MX"/>
        </a:p>
      </dgm:t>
    </dgm:pt>
    <dgm:pt modelId="{63DD8C58-C325-45F5-9A83-BE673AEDA191}">
      <dgm:prSet phldrT="[Texto]"/>
      <dgm:spPr/>
      <dgm:t>
        <a:bodyPr/>
        <a:lstStyle/>
        <a:p>
          <a:r>
            <a:rPr lang="es-MX" b="1" dirty="0">
              <a:latin typeface="Montserrat" pitchFamily="2" charset="0"/>
            </a:rPr>
            <a:t>Constitución Política de los Estados Unidos Mexicanos.</a:t>
          </a:r>
          <a:endParaRPr lang="es-MX" dirty="0"/>
        </a:p>
      </dgm:t>
    </dgm:pt>
    <dgm:pt modelId="{46FAA9D1-5ABE-4387-8E68-042B44BC4E61}" type="parTrans" cxnId="{AFF40CE4-CA61-431A-92C2-E4FF98891D2D}">
      <dgm:prSet/>
      <dgm:spPr/>
      <dgm:t>
        <a:bodyPr/>
        <a:lstStyle/>
        <a:p>
          <a:endParaRPr lang="es-MX"/>
        </a:p>
      </dgm:t>
    </dgm:pt>
    <dgm:pt modelId="{6D684F86-188B-4127-9E2E-87488DAC9A57}" type="sibTrans" cxnId="{AFF40CE4-CA61-431A-92C2-E4FF98891D2D}">
      <dgm:prSet/>
      <dgm:spPr/>
      <dgm:t>
        <a:bodyPr/>
        <a:lstStyle/>
        <a:p>
          <a:endParaRPr lang="es-MX"/>
        </a:p>
      </dgm:t>
    </dgm:pt>
    <dgm:pt modelId="{DC0EED0C-636B-4A4E-8CA5-8F0613C03F2D}">
      <dgm:prSet phldrT="[Texto]"/>
      <dgm:spPr/>
      <dgm:t>
        <a:bodyPr/>
        <a:lstStyle/>
        <a:p>
          <a:r>
            <a:rPr lang="es-MX" dirty="0">
              <a:latin typeface="Montserrat" pitchFamily="2" charset="0"/>
            </a:rPr>
            <a:t>Publicado en el DOF 26 de Enero de 2018.</a:t>
          </a:r>
          <a:endParaRPr lang="es-MX" dirty="0"/>
        </a:p>
      </dgm:t>
    </dgm:pt>
    <dgm:pt modelId="{8DE77EB5-AAFF-4B37-A29D-8DBE3513E1EF}" type="parTrans" cxnId="{0E078B77-7B30-4379-9DC3-61CDC773018E}">
      <dgm:prSet/>
      <dgm:spPr/>
      <dgm:t>
        <a:bodyPr/>
        <a:lstStyle/>
        <a:p>
          <a:endParaRPr lang="es-MX"/>
        </a:p>
      </dgm:t>
    </dgm:pt>
    <dgm:pt modelId="{9FE56A4E-BD70-42AE-B502-E6DDE6008952}" type="sibTrans" cxnId="{0E078B77-7B30-4379-9DC3-61CDC773018E}">
      <dgm:prSet/>
      <dgm:spPr/>
      <dgm:t>
        <a:bodyPr/>
        <a:lstStyle/>
        <a:p>
          <a:endParaRPr lang="es-MX"/>
        </a:p>
      </dgm:t>
    </dgm:pt>
    <dgm:pt modelId="{B9D5B374-1E1E-4AF0-B570-309520910AAB}">
      <dgm:prSet phldrT="[Texto]"/>
      <dgm:spPr/>
      <dgm:t>
        <a:bodyPr/>
        <a:lstStyle/>
        <a:p>
          <a:r>
            <a:rPr lang="es-MX" b="1" dirty="0">
              <a:latin typeface="Montserrat" pitchFamily="2" charset="0"/>
            </a:rPr>
            <a:t>Ley General de Desarrollo Social, Título Cuarto, Capítulo VIII. </a:t>
          </a:r>
          <a:endParaRPr lang="es-MX" dirty="0"/>
        </a:p>
      </dgm:t>
    </dgm:pt>
    <dgm:pt modelId="{C2AD8498-83CD-4B95-9283-EDB1A8A8FF8C}" type="parTrans" cxnId="{70D3B376-BBB5-45E9-9F56-B59B6E5B90C4}">
      <dgm:prSet/>
      <dgm:spPr/>
      <dgm:t>
        <a:bodyPr/>
        <a:lstStyle/>
        <a:p>
          <a:endParaRPr lang="es-MX"/>
        </a:p>
      </dgm:t>
    </dgm:pt>
    <dgm:pt modelId="{A22483A3-30DA-4C79-97A6-150749FD49D3}" type="sibTrans" cxnId="{70D3B376-BBB5-45E9-9F56-B59B6E5B90C4}">
      <dgm:prSet/>
      <dgm:spPr/>
      <dgm:t>
        <a:bodyPr/>
        <a:lstStyle/>
        <a:p>
          <a:endParaRPr lang="es-MX"/>
        </a:p>
      </dgm:t>
    </dgm:pt>
    <dgm:pt modelId="{BE397684-B476-4D84-A578-3726CC0EE78B}">
      <dgm:prSet phldrT="[Texto]"/>
      <dgm:spPr/>
      <dgm:t>
        <a:bodyPr/>
        <a:lstStyle/>
        <a:p>
          <a:r>
            <a:rPr lang="es-MX" dirty="0">
              <a:latin typeface="Montserrat" pitchFamily="2" charset="0"/>
            </a:rPr>
            <a:t>Publicado en el DOF 28 de febrero de 2019.</a:t>
          </a:r>
          <a:endParaRPr lang="es-MX" dirty="0"/>
        </a:p>
      </dgm:t>
    </dgm:pt>
    <dgm:pt modelId="{E193A17C-7ADD-4C81-9EAD-90D4DA8A986F}" type="parTrans" cxnId="{5D58EFC8-9EA9-42E8-8A03-E0F5535D081F}">
      <dgm:prSet/>
      <dgm:spPr/>
      <dgm:t>
        <a:bodyPr/>
        <a:lstStyle/>
        <a:p>
          <a:endParaRPr lang="es-MX"/>
        </a:p>
      </dgm:t>
    </dgm:pt>
    <dgm:pt modelId="{AF05ABF1-FA1F-4004-9F89-E1B1338A8C34}" type="sibTrans" cxnId="{5D58EFC8-9EA9-42E8-8A03-E0F5535D081F}">
      <dgm:prSet/>
      <dgm:spPr/>
      <dgm:t>
        <a:bodyPr/>
        <a:lstStyle/>
        <a:p>
          <a:endParaRPr lang="es-MX"/>
        </a:p>
      </dgm:t>
    </dgm:pt>
    <dgm:pt modelId="{DC40F584-B02A-4AD8-B0B2-5DDB73556BF0}">
      <dgm:prSet phldrT="[Texto]"/>
      <dgm:spPr/>
      <dgm:t>
        <a:bodyPr/>
        <a:lstStyle/>
        <a:p>
          <a:r>
            <a:rPr lang="es-MX" b="1" dirty="0">
              <a:latin typeface="Montserrat" pitchFamily="2" charset="0"/>
            </a:rPr>
            <a:t>Reglas de Operación del Programa Educación para Adultos (INEA).</a:t>
          </a:r>
          <a:endParaRPr lang="es-MX" dirty="0"/>
        </a:p>
      </dgm:t>
    </dgm:pt>
    <dgm:pt modelId="{D8B6A242-4149-4559-9795-0EFDBD07AE5E}" type="parTrans" cxnId="{C769ED13-1F40-4943-B2D5-A8573F6BA3F6}">
      <dgm:prSet/>
      <dgm:spPr/>
      <dgm:t>
        <a:bodyPr/>
        <a:lstStyle/>
        <a:p>
          <a:endParaRPr lang="es-MX"/>
        </a:p>
      </dgm:t>
    </dgm:pt>
    <dgm:pt modelId="{188FEAD3-099A-4F31-B26F-5B820497D69C}" type="sibTrans" cxnId="{C769ED13-1F40-4943-B2D5-A8573F6BA3F6}">
      <dgm:prSet/>
      <dgm:spPr/>
      <dgm:t>
        <a:bodyPr/>
        <a:lstStyle/>
        <a:p>
          <a:endParaRPr lang="es-MX"/>
        </a:p>
      </dgm:t>
    </dgm:pt>
    <dgm:pt modelId="{FC3A2000-38BF-4C7A-BC3C-0EDBBD3E2B1C}">
      <dgm:prSet phldrT="[Texto]"/>
      <dgm:spPr/>
      <dgm:t>
        <a:bodyPr/>
        <a:lstStyle/>
        <a:p>
          <a:r>
            <a:rPr lang="es-MX" dirty="0">
              <a:latin typeface="Montserrat" pitchFamily="2" charset="0"/>
            </a:rPr>
            <a:t>Publicados en el DOF 28 de Octubre de 2016.</a:t>
          </a:r>
          <a:endParaRPr lang="es-MX" dirty="0"/>
        </a:p>
      </dgm:t>
    </dgm:pt>
    <dgm:pt modelId="{A2CCCD39-CF52-436F-958E-1A4F7314B2DC}" type="parTrans" cxnId="{A9F9FB13-CCE7-4354-9907-A07BB1C20B8E}">
      <dgm:prSet/>
      <dgm:spPr/>
      <dgm:t>
        <a:bodyPr/>
        <a:lstStyle/>
        <a:p>
          <a:endParaRPr lang="es-MX"/>
        </a:p>
      </dgm:t>
    </dgm:pt>
    <dgm:pt modelId="{A8D943E1-BF07-439F-9EB0-07AD8D6D9006}" type="sibTrans" cxnId="{A9F9FB13-CCE7-4354-9907-A07BB1C20B8E}">
      <dgm:prSet/>
      <dgm:spPr/>
      <dgm:t>
        <a:bodyPr/>
        <a:lstStyle/>
        <a:p>
          <a:endParaRPr lang="es-MX"/>
        </a:p>
      </dgm:t>
    </dgm:pt>
    <dgm:pt modelId="{AE355D33-FA8A-4A68-9707-6624CFA876B5}">
      <dgm:prSet phldrT="[Texto]"/>
      <dgm:spPr/>
      <dgm:t>
        <a:bodyPr/>
        <a:lstStyle/>
        <a:p>
          <a:r>
            <a:rPr lang="es-MX" b="1" dirty="0">
              <a:latin typeface="Montserrat" pitchFamily="2" charset="0"/>
            </a:rPr>
            <a:t>Acuerdo por el que se establecen los Lineamientos para la promoción  operación de la Contraloría Social en los Programas Federales de Desarrollo Social.</a:t>
          </a:r>
          <a:endParaRPr lang="es-MX" dirty="0"/>
        </a:p>
      </dgm:t>
    </dgm:pt>
    <dgm:pt modelId="{CF46C1E1-E4A9-43B3-9C42-3F59020B074A}" type="parTrans" cxnId="{0B762D57-1E91-4A8B-8EDD-6F1DB959E80E}">
      <dgm:prSet/>
      <dgm:spPr/>
      <dgm:t>
        <a:bodyPr/>
        <a:lstStyle/>
        <a:p>
          <a:endParaRPr lang="es-MX"/>
        </a:p>
      </dgm:t>
    </dgm:pt>
    <dgm:pt modelId="{A818043A-C170-4595-8B0A-2BF7A7894BEB}" type="sibTrans" cxnId="{0B762D57-1E91-4A8B-8EDD-6F1DB959E80E}">
      <dgm:prSet/>
      <dgm:spPr/>
      <dgm:t>
        <a:bodyPr/>
        <a:lstStyle/>
        <a:p>
          <a:endParaRPr lang="es-MX"/>
        </a:p>
      </dgm:t>
    </dgm:pt>
    <dgm:pt modelId="{8FA89716-4DAB-4AD7-A446-5194313DA0BA}">
      <dgm:prSet phldrT="[Texto]"/>
      <dgm:spPr/>
      <dgm:t>
        <a:bodyPr/>
        <a:lstStyle/>
        <a:p>
          <a:r>
            <a:rPr lang="es-MX" dirty="0">
              <a:latin typeface="Montserrat" pitchFamily="2" charset="0"/>
            </a:rPr>
            <a:t>Emitidas por la SFP Noviembre 2017.</a:t>
          </a:r>
          <a:endParaRPr lang="es-MX" dirty="0"/>
        </a:p>
      </dgm:t>
    </dgm:pt>
    <dgm:pt modelId="{CB3380D8-0870-4269-93B9-576694229F8A}" type="parTrans" cxnId="{6F28A4EC-1798-4BC3-ABF2-A90B72A163D8}">
      <dgm:prSet/>
      <dgm:spPr/>
      <dgm:t>
        <a:bodyPr/>
        <a:lstStyle/>
        <a:p>
          <a:endParaRPr lang="es-MX"/>
        </a:p>
      </dgm:t>
    </dgm:pt>
    <dgm:pt modelId="{D6B5AED1-C3A9-4D93-A18D-6A662A649326}" type="sibTrans" cxnId="{6F28A4EC-1798-4BC3-ABF2-A90B72A163D8}">
      <dgm:prSet/>
      <dgm:spPr/>
      <dgm:t>
        <a:bodyPr/>
        <a:lstStyle/>
        <a:p>
          <a:endParaRPr lang="es-MX"/>
        </a:p>
      </dgm:t>
    </dgm:pt>
    <dgm:pt modelId="{738C3FF8-F91F-451F-8A2B-A1EFDECC45CE}">
      <dgm:prSet phldrT="[Texto]"/>
      <dgm:spPr/>
      <dgm:t>
        <a:bodyPr/>
        <a:lstStyle/>
        <a:p>
          <a:r>
            <a:rPr lang="es-MX" b="1" dirty="0">
              <a:latin typeface="Montserrat" pitchFamily="2" charset="0"/>
            </a:rPr>
            <a:t>Estrategia Marco.</a:t>
          </a:r>
          <a:endParaRPr lang="es-MX" dirty="0"/>
        </a:p>
      </dgm:t>
    </dgm:pt>
    <dgm:pt modelId="{936C58B1-D5A5-4332-BC1D-8DA29849545E}" type="parTrans" cxnId="{6C89DB5A-D5BF-49BB-AFA8-BC74F8287A79}">
      <dgm:prSet/>
      <dgm:spPr/>
      <dgm:t>
        <a:bodyPr/>
        <a:lstStyle/>
        <a:p>
          <a:endParaRPr lang="es-MX"/>
        </a:p>
      </dgm:t>
    </dgm:pt>
    <dgm:pt modelId="{1F09EBE1-9BC7-417D-89EE-90349D674447}" type="sibTrans" cxnId="{6C89DB5A-D5BF-49BB-AFA8-BC74F8287A79}">
      <dgm:prSet/>
      <dgm:spPr/>
      <dgm:t>
        <a:bodyPr/>
        <a:lstStyle/>
        <a:p>
          <a:endParaRPr lang="es-MX"/>
        </a:p>
      </dgm:t>
    </dgm:pt>
    <dgm:pt modelId="{0A05C554-0C3C-4CC8-BA5B-3B84AC00D730}">
      <dgm:prSet phldrT="[Texto]"/>
      <dgm:spPr/>
      <dgm:t>
        <a:bodyPr/>
        <a:lstStyle/>
        <a:p>
          <a:r>
            <a:rPr lang="es-MX" dirty="0"/>
            <a:t> Publicado DOF 28-08-2008</a:t>
          </a:r>
        </a:p>
      </dgm:t>
    </dgm:pt>
    <dgm:pt modelId="{794AB4AE-DDE7-4ED5-B05C-A77636EE604F}" type="parTrans" cxnId="{99028A95-45B5-4DC6-8569-67FD125CE30E}">
      <dgm:prSet/>
      <dgm:spPr/>
      <dgm:t>
        <a:bodyPr/>
        <a:lstStyle/>
        <a:p>
          <a:endParaRPr lang="es-MX"/>
        </a:p>
      </dgm:t>
    </dgm:pt>
    <dgm:pt modelId="{D844B10F-7966-4B35-8569-F7FD7522A275}" type="sibTrans" cxnId="{99028A95-45B5-4DC6-8569-67FD125CE30E}">
      <dgm:prSet/>
      <dgm:spPr/>
      <dgm:t>
        <a:bodyPr/>
        <a:lstStyle/>
        <a:p>
          <a:endParaRPr lang="es-MX"/>
        </a:p>
      </dgm:t>
    </dgm:pt>
    <dgm:pt modelId="{5A34DAD8-1654-46CC-854A-15D5966A984F}">
      <dgm:prSet phldrT="[Texto]"/>
      <dgm:spPr/>
      <dgm:t>
        <a:bodyPr/>
        <a:lstStyle/>
        <a:p>
          <a:r>
            <a:rPr lang="es-MX" b="1" dirty="0"/>
            <a:t>Reglamento de la Ley General de Desarrollo Social.</a:t>
          </a:r>
        </a:p>
      </dgm:t>
    </dgm:pt>
    <dgm:pt modelId="{71F94A0D-CE94-4ABB-AA7A-4E2CD4A9826B}" type="parTrans" cxnId="{75A82513-70D7-41A3-A663-41001F91546E}">
      <dgm:prSet/>
      <dgm:spPr/>
      <dgm:t>
        <a:bodyPr/>
        <a:lstStyle/>
        <a:p>
          <a:endParaRPr lang="es-MX"/>
        </a:p>
      </dgm:t>
    </dgm:pt>
    <dgm:pt modelId="{FABDA289-7CF7-4EA9-8D03-F77EA6E4BA25}" type="sibTrans" cxnId="{75A82513-70D7-41A3-A663-41001F91546E}">
      <dgm:prSet/>
      <dgm:spPr/>
      <dgm:t>
        <a:bodyPr/>
        <a:lstStyle/>
        <a:p>
          <a:endParaRPr lang="es-MX"/>
        </a:p>
      </dgm:t>
    </dgm:pt>
    <dgm:pt modelId="{5304D2C6-C4E2-4C33-A4A1-6B72CF81F55F}" type="pres">
      <dgm:prSet presAssocID="{6CD4AA0D-D6F4-4885-BF88-EDFD07ECEE2F}" presName="Name0" presStyleCnt="0">
        <dgm:presLayoutVars>
          <dgm:dir/>
          <dgm:animLvl val="lvl"/>
          <dgm:resizeHandles val="exact"/>
        </dgm:presLayoutVars>
      </dgm:prSet>
      <dgm:spPr/>
    </dgm:pt>
    <dgm:pt modelId="{624F24B7-FD85-4C07-ACD9-D4F559E2B83A}" type="pres">
      <dgm:prSet presAssocID="{146B29F9-545C-4386-9632-345E68A9578B}" presName="linNode" presStyleCnt="0"/>
      <dgm:spPr/>
    </dgm:pt>
    <dgm:pt modelId="{33F64AFC-7F92-4333-A7DC-C4A31062A28F}" type="pres">
      <dgm:prSet presAssocID="{146B29F9-545C-4386-9632-345E68A9578B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5514D963-CB07-4F28-B5CF-329068B1ABEC}" type="pres">
      <dgm:prSet presAssocID="{146B29F9-545C-4386-9632-345E68A9578B}" presName="descendantText" presStyleLbl="alignAccFollowNode1" presStyleIdx="0" presStyleCnt="6">
        <dgm:presLayoutVars>
          <dgm:bulletEnabled val="1"/>
        </dgm:presLayoutVars>
      </dgm:prSet>
      <dgm:spPr/>
    </dgm:pt>
    <dgm:pt modelId="{E48AC838-C7F9-4252-AFE6-35030C2407F5}" type="pres">
      <dgm:prSet presAssocID="{A0CD9776-EBEF-4E81-AAF1-3EC4CC03073C}" presName="sp" presStyleCnt="0"/>
      <dgm:spPr/>
    </dgm:pt>
    <dgm:pt modelId="{8AB4050B-7178-4E61-A25B-85E47777C1C6}" type="pres">
      <dgm:prSet presAssocID="{DC0EED0C-636B-4A4E-8CA5-8F0613C03F2D}" presName="linNode" presStyleCnt="0"/>
      <dgm:spPr/>
    </dgm:pt>
    <dgm:pt modelId="{B3C8BFE7-8E93-4A5E-BD5C-D339B29D1898}" type="pres">
      <dgm:prSet presAssocID="{DC0EED0C-636B-4A4E-8CA5-8F0613C03F2D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EB33A0AA-FDD4-43BC-A7BF-AA046C691B74}" type="pres">
      <dgm:prSet presAssocID="{DC0EED0C-636B-4A4E-8CA5-8F0613C03F2D}" presName="descendantText" presStyleLbl="alignAccFollowNode1" presStyleIdx="1" presStyleCnt="6">
        <dgm:presLayoutVars>
          <dgm:bulletEnabled val="1"/>
        </dgm:presLayoutVars>
      </dgm:prSet>
      <dgm:spPr/>
    </dgm:pt>
    <dgm:pt modelId="{AEA89292-40C6-4754-BBF2-D89CA0D0CC39}" type="pres">
      <dgm:prSet presAssocID="{9FE56A4E-BD70-42AE-B502-E6DDE6008952}" presName="sp" presStyleCnt="0"/>
      <dgm:spPr/>
    </dgm:pt>
    <dgm:pt modelId="{64A1D5FE-CB53-412A-B704-9A7F7AEF0BCC}" type="pres">
      <dgm:prSet presAssocID="{0A05C554-0C3C-4CC8-BA5B-3B84AC00D730}" presName="linNode" presStyleCnt="0"/>
      <dgm:spPr/>
    </dgm:pt>
    <dgm:pt modelId="{746E8486-4F56-4A87-B02D-6A69F3C59CA7}" type="pres">
      <dgm:prSet presAssocID="{0A05C554-0C3C-4CC8-BA5B-3B84AC00D730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6F038692-66E0-4FD6-8BDD-7FA62E73F0DA}" type="pres">
      <dgm:prSet presAssocID="{0A05C554-0C3C-4CC8-BA5B-3B84AC00D730}" presName="descendantText" presStyleLbl="alignAccFollowNode1" presStyleIdx="2" presStyleCnt="6">
        <dgm:presLayoutVars>
          <dgm:bulletEnabled val="1"/>
        </dgm:presLayoutVars>
      </dgm:prSet>
      <dgm:spPr/>
    </dgm:pt>
    <dgm:pt modelId="{6B598A13-2511-415F-997A-E887014031EE}" type="pres">
      <dgm:prSet presAssocID="{D844B10F-7966-4B35-8569-F7FD7522A275}" presName="sp" presStyleCnt="0"/>
      <dgm:spPr/>
    </dgm:pt>
    <dgm:pt modelId="{560EC47D-635E-4B92-A5BB-1BB3B05305B0}" type="pres">
      <dgm:prSet presAssocID="{BE397684-B476-4D84-A578-3726CC0EE78B}" presName="linNode" presStyleCnt="0"/>
      <dgm:spPr/>
    </dgm:pt>
    <dgm:pt modelId="{B84D12E7-DBC0-4770-B7C4-394197D5DD02}" type="pres">
      <dgm:prSet presAssocID="{BE397684-B476-4D84-A578-3726CC0EE78B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234ED578-72E8-4F50-BB72-A553E4362BE7}" type="pres">
      <dgm:prSet presAssocID="{BE397684-B476-4D84-A578-3726CC0EE78B}" presName="descendantText" presStyleLbl="alignAccFollowNode1" presStyleIdx="3" presStyleCnt="6">
        <dgm:presLayoutVars>
          <dgm:bulletEnabled val="1"/>
        </dgm:presLayoutVars>
      </dgm:prSet>
      <dgm:spPr/>
    </dgm:pt>
    <dgm:pt modelId="{42CB9E21-E0CB-46F5-B779-0D0A8C91BA2E}" type="pres">
      <dgm:prSet presAssocID="{AF05ABF1-FA1F-4004-9F89-E1B1338A8C34}" presName="sp" presStyleCnt="0"/>
      <dgm:spPr/>
    </dgm:pt>
    <dgm:pt modelId="{878A925D-534A-4AF9-939D-A98AD3361903}" type="pres">
      <dgm:prSet presAssocID="{8FA89716-4DAB-4AD7-A446-5194313DA0BA}" presName="linNode" presStyleCnt="0"/>
      <dgm:spPr/>
    </dgm:pt>
    <dgm:pt modelId="{933DD3B8-4233-4CDE-8804-06BC5DA52C6C}" type="pres">
      <dgm:prSet presAssocID="{8FA89716-4DAB-4AD7-A446-5194313DA0BA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5D842258-E2F5-48CA-9C5B-30F34637B13D}" type="pres">
      <dgm:prSet presAssocID="{8FA89716-4DAB-4AD7-A446-5194313DA0BA}" presName="descendantText" presStyleLbl="alignAccFollowNode1" presStyleIdx="4" presStyleCnt="6">
        <dgm:presLayoutVars>
          <dgm:bulletEnabled val="1"/>
        </dgm:presLayoutVars>
      </dgm:prSet>
      <dgm:spPr/>
    </dgm:pt>
    <dgm:pt modelId="{C540881F-63AD-49D9-841B-74EF18A2C0F6}" type="pres">
      <dgm:prSet presAssocID="{D6B5AED1-C3A9-4D93-A18D-6A662A649326}" presName="sp" presStyleCnt="0"/>
      <dgm:spPr/>
    </dgm:pt>
    <dgm:pt modelId="{A4E402A4-B6AE-42B3-9CF8-33B03204A9A4}" type="pres">
      <dgm:prSet presAssocID="{FC3A2000-38BF-4C7A-BC3C-0EDBBD3E2B1C}" presName="linNode" presStyleCnt="0"/>
      <dgm:spPr/>
    </dgm:pt>
    <dgm:pt modelId="{DDB792DC-169E-4473-A021-7604387BF07B}" type="pres">
      <dgm:prSet presAssocID="{FC3A2000-38BF-4C7A-BC3C-0EDBBD3E2B1C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E480B5EA-D318-4310-ABF4-D17FC25390AC}" type="pres">
      <dgm:prSet presAssocID="{FC3A2000-38BF-4C7A-BC3C-0EDBBD3E2B1C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CFF02000-8DF4-4A5A-8C4E-DE93FED3BDA1}" type="presOf" srcId="{6CD4AA0D-D6F4-4885-BF88-EDFD07ECEE2F}" destId="{5304D2C6-C4E2-4C33-A4A1-6B72CF81F55F}" srcOrd="0" destOrd="0" presId="urn:microsoft.com/office/officeart/2005/8/layout/vList5"/>
    <dgm:cxn modelId="{C544F505-1DB2-4577-A3D9-2FCB0C7AF9C3}" type="presOf" srcId="{AE355D33-FA8A-4A68-9707-6624CFA876B5}" destId="{E480B5EA-D318-4310-ABF4-D17FC25390AC}" srcOrd="0" destOrd="0" presId="urn:microsoft.com/office/officeart/2005/8/layout/vList5"/>
    <dgm:cxn modelId="{75A82513-70D7-41A3-A663-41001F91546E}" srcId="{0A05C554-0C3C-4CC8-BA5B-3B84AC00D730}" destId="{5A34DAD8-1654-46CC-854A-15D5966A984F}" srcOrd="0" destOrd="0" parTransId="{71F94A0D-CE94-4ABB-AA7A-4E2CD4A9826B}" sibTransId="{FABDA289-7CF7-4EA9-8D03-F77EA6E4BA25}"/>
    <dgm:cxn modelId="{C769ED13-1F40-4943-B2D5-A8573F6BA3F6}" srcId="{BE397684-B476-4D84-A578-3726CC0EE78B}" destId="{DC40F584-B02A-4AD8-B0B2-5DDB73556BF0}" srcOrd="0" destOrd="0" parTransId="{D8B6A242-4149-4559-9795-0EFDBD07AE5E}" sibTransId="{188FEAD3-099A-4F31-B26F-5B820497D69C}"/>
    <dgm:cxn modelId="{A9F9FB13-CCE7-4354-9907-A07BB1C20B8E}" srcId="{6CD4AA0D-D6F4-4885-BF88-EDFD07ECEE2F}" destId="{FC3A2000-38BF-4C7A-BC3C-0EDBBD3E2B1C}" srcOrd="5" destOrd="0" parTransId="{A2CCCD39-CF52-436F-958E-1A4F7314B2DC}" sibTransId="{A8D943E1-BF07-439F-9EB0-07AD8D6D9006}"/>
    <dgm:cxn modelId="{406AFE5C-9601-4147-99B0-2977AEDCBF29}" type="presOf" srcId="{146B29F9-545C-4386-9632-345E68A9578B}" destId="{33F64AFC-7F92-4333-A7DC-C4A31062A28F}" srcOrd="0" destOrd="0" presId="urn:microsoft.com/office/officeart/2005/8/layout/vList5"/>
    <dgm:cxn modelId="{0217865E-3839-4C90-90F8-FC69D32E7D11}" type="presOf" srcId="{B9D5B374-1E1E-4AF0-B570-309520910AAB}" destId="{EB33A0AA-FDD4-43BC-A7BF-AA046C691B74}" srcOrd="0" destOrd="0" presId="urn:microsoft.com/office/officeart/2005/8/layout/vList5"/>
    <dgm:cxn modelId="{0FA73B64-A3D5-4DF2-8334-290A0046AE89}" type="presOf" srcId="{8FA89716-4DAB-4AD7-A446-5194313DA0BA}" destId="{933DD3B8-4233-4CDE-8804-06BC5DA52C6C}" srcOrd="0" destOrd="0" presId="urn:microsoft.com/office/officeart/2005/8/layout/vList5"/>
    <dgm:cxn modelId="{0E3E6552-86C6-47EB-84D0-6818EA75EFEB}" type="presOf" srcId="{63DD8C58-C325-45F5-9A83-BE673AEDA191}" destId="{5514D963-CB07-4F28-B5CF-329068B1ABEC}" srcOrd="0" destOrd="0" presId="urn:microsoft.com/office/officeart/2005/8/layout/vList5"/>
    <dgm:cxn modelId="{70D3B376-BBB5-45E9-9F56-B59B6E5B90C4}" srcId="{DC0EED0C-636B-4A4E-8CA5-8F0613C03F2D}" destId="{B9D5B374-1E1E-4AF0-B570-309520910AAB}" srcOrd="0" destOrd="0" parTransId="{C2AD8498-83CD-4B95-9283-EDB1A8A8FF8C}" sibTransId="{A22483A3-30DA-4C79-97A6-150749FD49D3}"/>
    <dgm:cxn modelId="{0B762D57-1E91-4A8B-8EDD-6F1DB959E80E}" srcId="{FC3A2000-38BF-4C7A-BC3C-0EDBBD3E2B1C}" destId="{AE355D33-FA8A-4A68-9707-6624CFA876B5}" srcOrd="0" destOrd="0" parTransId="{CF46C1E1-E4A9-43B3-9C42-3F59020B074A}" sibTransId="{A818043A-C170-4595-8B0A-2BF7A7894BEB}"/>
    <dgm:cxn modelId="{0E078B77-7B30-4379-9DC3-61CDC773018E}" srcId="{6CD4AA0D-D6F4-4885-BF88-EDFD07ECEE2F}" destId="{DC0EED0C-636B-4A4E-8CA5-8F0613C03F2D}" srcOrd="1" destOrd="0" parTransId="{8DE77EB5-AAFF-4B37-A29D-8DBE3513E1EF}" sibTransId="{9FE56A4E-BD70-42AE-B502-E6DDE6008952}"/>
    <dgm:cxn modelId="{90D0F657-2FBF-438E-A8C0-DE3192935F8C}" type="presOf" srcId="{BE397684-B476-4D84-A578-3726CC0EE78B}" destId="{B84D12E7-DBC0-4770-B7C4-394197D5DD02}" srcOrd="0" destOrd="0" presId="urn:microsoft.com/office/officeart/2005/8/layout/vList5"/>
    <dgm:cxn modelId="{6C89DB5A-D5BF-49BB-AFA8-BC74F8287A79}" srcId="{8FA89716-4DAB-4AD7-A446-5194313DA0BA}" destId="{738C3FF8-F91F-451F-8A2B-A1EFDECC45CE}" srcOrd="0" destOrd="0" parTransId="{936C58B1-D5A5-4332-BC1D-8DA29849545E}" sibTransId="{1F09EBE1-9BC7-417D-89EE-90349D674447}"/>
    <dgm:cxn modelId="{99028A95-45B5-4DC6-8569-67FD125CE30E}" srcId="{6CD4AA0D-D6F4-4885-BF88-EDFD07ECEE2F}" destId="{0A05C554-0C3C-4CC8-BA5B-3B84AC00D730}" srcOrd="2" destOrd="0" parTransId="{794AB4AE-DDE7-4ED5-B05C-A77636EE604F}" sibTransId="{D844B10F-7966-4B35-8569-F7FD7522A275}"/>
    <dgm:cxn modelId="{5D58EFC8-9EA9-42E8-8A03-E0F5535D081F}" srcId="{6CD4AA0D-D6F4-4885-BF88-EDFD07ECEE2F}" destId="{BE397684-B476-4D84-A578-3726CC0EE78B}" srcOrd="3" destOrd="0" parTransId="{E193A17C-7ADD-4C81-9EAD-90D4DA8A986F}" sibTransId="{AF05ABF1-FA1F-4004-9F89-E1B1338A8C34}"/>
    <dgm:cxn modelId="{B4EADCD4-EE1A-401D-999E-F6204F8DFB2F}" type="presOf" srcId="{DC0EED0C-636B-4A4E-8CA5-8F0613C03F2D}" destId="{B3C8BFE7-8E93-4A5E-BD5C-D339B29D1898}" srcOrd="0" destOrd="0" presId="urn:microsoft.com/office/officeart/2005/8/layout/vList5"/>
    <dgm:cxn modelId="{677138DE-E63B-4AEA-8A05-E29ED18352CB}" srcId="{6CD4AA0D-D6F4-4885-BF88-EDFD07ECEE2F}" destId="{146B29F9-545C-4386-9632-345E68A9578B}" srcOrd="0" destOrd="0" parTransId="{9F1350D8-60D4-40C6-ACAB-1196B79A905D}" sibTransId="{A0CD9776-EBEF-4E81-AAF1-3EC4CC03073C}"/>
    <dgm:cxn modelId="{AFF40CE4-CA61-431A-92C2-E4FF98891D2D}" srcId="{146B29F9-545C-4386-9632-345E68A9578B}" destId="{63DD8C58-C325-45F5-9A83-BE673AEDA191}" srcOrd="0" destOrd="0" parTransId="{46FAA9D1-5ABE-4387-8E68-042B44BC4E61}" sibTransId="{6D684F86-188B-4127-9E2E-87488DAC9A57}"/>
    <dgm:cxn modelId="{CF5166E5-4272-45A5-A362-59B8D34B580E}" type="presOf" srcId="{DC40F584-B02A-4AD8-B0B2-5DDB73556BF0}" destId="{234ED578-72E8-4F50-BB72-A553E4362BE7}" srcOrd="0" destOrd="0" presId="urn:microsoft.com/office/officeart/2005/8/layout/vList5"/>
    <dgm:cxn modelId="{19E534EC-D13B-41F7-92DB-C9C3138C81C4}" type="presOf" srcId="{5A34DAD8-1654-46CC-854A-15D5966A984F}" destId="{6F038692-66E0-4FD6-8BDD-7FA62E73F0DA}" srcOrd="0" destOrd="0" presId="urn:microsoft.com/office/officeart/2005/8/layout/vList5"/>
    <dgm:cxn modelId="{6F28A4EC-1798-4BC3-ABF2-A90B72A163D8}" srcId="{6CD4AA0D-D6F4-4885-BF88-EDFD07ECEE2F}" destId="{8FA89716-4DAB-4AD7-A446-5194313DA0BA}" srcOrd="4" destOrd="0" parTransId="{CB3380D8-0870-4269-93B9-576694229F8A}" sibTransId="{D6B5AED1-C3A9-4D93-A18D-6A662A649326}"/>
    <dgm:cxn modelId="{EEF42AF5-9D86-4903-9960-0F1F9B763624}" type="presOf" srcId="{FC3A2000-38BF-4C7A-BC3C-0EDBBD3E2B1C}" destId="{DDB792DC-169E-4473-A021-7604387BF07B}" srcOrd="0" destOrd="0" presId="urn:microsoft.com/office/officeart/2005/8/layout/vList5"/>
    <dgm:cxn modelId="{CBB0E6F9-C54D-4579-B175-340F3EAA8DAC}" type="presOf" srcId="{0A05C554-0C3C-4CC8-BA5B-3B84AC00D730}" destId="{746E8486-4F56-4A87-B02D-6A69F3C59CA7}" srcOrd="0" destOrd="0" presId="urn:microsoft.com/office/officeart/2005/8/layout/vList5"/>
    <dgm:cxn modelId="{934ABEFB-3787-4569-BD72-E1265B50066E}" type="presOf" srcId="{738C3FF8-F91F-451F-8A2B-A1EFDECC45CE}" destId="{5D842258-E2F5-48CA-9C5B-30F34637B13D}" srcOrd="0" destOrd="0" presId="urn:microsoft.com/office/officeart/2005/8/layout/vList5"/>
    <dgm:cxn modelId="{8276ED5C-D9E8-46A8-A1D9-8343C65BD1A1}" type="presParOf" srcId="{5304D2C6-C4E2-4C33-A4A1-6B72CF81F55F}" destId="{624F24B7-FD85-4C07-ACD9-D4F559E2B83A}" srcOrd="0" destOrd="0" presId="urn:microsoft.com/office/officeart/2005/8/layout/vList5"/>
    <dgm:cxn modelId="{6F793EE0-F2DB-42CB-B276-F692EA764B36}" type="presParOf" srcId="{624F24B7-FD85-4C07-ACD9-D4F559E2B83A}" destId="{33F64AFC-7F92-4333-A7DC-C4A31062A28F}" srcOrd="0" destOrd="0" presId="urn:microsoft.com/office/officeart/2005/8/layout/vList5"/>
    <dgm:cxn modelId="{C768D0C8-0D10-43F4-B892-A97EA0A50F7E}" type="presParOf" srcId="{624F24B7-FD85-4C07-ACD9-D4F559E2B83A}" destId="{5514D963-CB07-4F28-B5CF-329068B1ABEC}" srcOrd="1" destOrd="0" presId="urn:microsoft.com/office/officeart/2005/8/layout/vList5"/>
    <dgm:cxn modelId="{FAF61F89-5139-4DF5-A14D-5862A2229CE2}" type="presParOf" srcId="{5304D2C6-C4E2-4C33-A4A1-6B72CF81F55F}" destId="{E48AC838-C7F9-4252-AFE6-35030C2407F5}" srcOrd="1" destOrd="0" presId="urn:microsoft.com/office/officeart/2005/8/layout/vList5"/>
    <dgm:cxn modelId="{D22CA854-7A90-4B0D-811D-6F9492FA45AB}" type="presParOf" srcId="{5304D2C6-C4E2-4C33-A4A1-6B72CF81F55F}" destId="{8AB4050B-7178-4E61-A25B-85E47777C1C6}" srcOrd="2" destOrd="0" presId="urn:microsoft.com/office/officeart/2005/8/layout/vList5"/>
    <dgm:cxn modelId="{0D1ABF7E-6D35-4D27-806E-D9662F7BD47C}" type="presParOf" srcId="{8AB4050B-7178-4E61-A25B-85E47777C1C6}" destId="{B3C8BFE7-8E93-4A5E-BD5C-D339B29D1898}" srcOrd="0" destOrd="0" presId="urn:microsoft.com/office/officeart/2005/8/layout/vList5"/>
    <dgm:cxn modelId="{73FEC9CD-4D88-4CC5-ACFA-4C842BECC826}" type="presParOf" srcId="{8AB4050B-7178-4E61-A25B-85E47777C1C6}" destId="{EB33A0AA-FDD4-43BC-A7BF-AA046C691B74}" srcOrd="1" destOrd="0" presId="urn:microsoft.com/office/officeart/2005/8/layout/vList5"/>
    <dgm:cxn modelId="{1035460F-8886-4191-812D-2ECE30A45632}" type="presParOf" srcId="{5304D2C6-C4E2-4C33-A4A1-6B72CF81F55F}" destId="{AEA89292-40C6-4754-BBF2-D89CA0D0CC39}" srcOrd="3" destOrd="0" presId="urn:microsoft.com/office/officeart/2005/8/layout/vList5"/>
    <dgm:cxn modelId="{2C725912-8AC4-4A8B-B4B2-1F73C4B84360}" type="presParOf" srcId="{5304D2C6-C4E2-4C33-A4A1-6B72CF81F55F}" destId="{64A1D5FE-CB53-412A-B704-9A7F7AEF0BCC}" srcOrd="4" destOrd="0" presId="urn:microsoft.com/office/officeart/2005/8/layout/vList5"/>
    <dgm:cxn modelId="{80ECE446-1652-4F83-982E-ED1121320A54}" type="presParOf" srcId="{64A1D5FE-CB53-412A-B704-9A7F7AEF0BCC}" destId="{746E8486-4F56-4A87-B02D-6A69F3C59CA7}" srcOrd="0" destOrd="0" presId="urn:microsoft.com/office/officeart/2005/8/layout/vList5"/>
    <dgm:cxn modelId="{B7A30CF0-7A39-4F0E-B32B-C56975998977}" type="presParOf" srcId="{64A1D5FE-CB53-412A-B704-9A7F7AEF0BCC}" destId="{6F038692-66E0-4FD6-8BDD-7FA62E73F0DA}" srcOrd="1" destOrd="0" presId="urn:microsoft.com/office/officeart/2005/8/layout/vList5"/>
    <dgm:cxn modelId="{F400874E-F785-47E5-862B-24F13B26539B}" type="presParOf" srcId="{5304D2C6-C4E2-4C33-A4A1-6B72CF81F55F}" destId="{6B598A13-2511-415F-997A-E887014031EE}" srcOrd="5" destOrd="0" presId="urn:microsoft.com/office/officeart/2005/8/layout/vList5"/>
    <dgm:cxn modelId="{6F118268-D2D5-4584-A08B-FB4F1CB0D6DF}" type="presParOf" srcId="{5304D2C6-C4E2-4C33-A4A1-6B72CF81F55F}" destId="{560EC47D-635E-4B92-A5BB-1BB3B05305B0}" srcOrd="6" destOrd="0" presId="urn:microsoft.com/office/officeart/2005/8/layout/vList5"/>
    <dgm:cxn modelId="{C9B877F0-E454-4279-AF20-06D1D90F7126}" type="presParOf" srcId="{560EC47D-635E-4B92-A5BB-1BB3B05305B0}" destId="{B84D12E7-DBC0-4770-B7C4-394197D5DD02}" srcOrd="0" destOrd="0" presId="urn:microsoft.com/office/officeart/2005/8/layout/vList5"/>
    <dgm:cxn modelId="{00383308-3461-4228-B152-31B1C4C24949}" type="presParOf" srcId="{560EC47D-635E-4B92-A5BB-1BB3B05305B0}" destId="{234ED578-72E8-4F50-BB72-A553E4362BE7}" srcOrd="1" destOrd="0" presId="urn:microsoft.com/office/officeart/2005/8/layout/vList5"/>
    <dgm:cxn modelId="{2BC711F9-6339-4FC6-A437-87389CD89F57}" type="presParOf" srcId="{5304D2C6-C4E2-4C33-A4A1-6B72CF81F55F}" destId="{42CB9E21-E0CB-46F5-B779-0D0A8C91BA2E}" srcOrd="7" destOrd="0" presId="urn:microsoft.com/office/officeart/2005/8/layout/vList5"/>
    <dgm:cxn modelId="{1EBFE4E5-0981-409D-9345-F968566BBD5F}" type="presParOf" srcId="{5304D2C6-C4E2-4C33-A4A1-6B72CF81F55F}" destId="{878A925D-534A-4AF9-939D-A98AD3361903}" srcOrd="8" destOrd="0" presId="urn:microsoft.com/office/officeart/2005/8/layout/vList5"/>
    <dgm:cxn modelId="{48325BB5-D0FD-4F88-9A0B-10F9F478C4B0}" type="presParOf" srcId="{878A925D-534A-4AF9-939D-A98AD3361903}" destId="{933DD3B8-4233-4CDE-8804-06BC5DA52C6C}" srcOrd="0" destOrd="0" presId="urn:microsoft.com/office/officeart/2005/8/layout/vList5"/>
    <dgm:cxn modelId="{B5CCDB14-4E31-4003-BCEB-185E3A4FEF1E}" type="presParOf" srcId="{878A925D-534A-4AF9-939D-A98AD3361903}" destId="{5D842258-E2F5-48CA-9C5B-30F34637B13D}" srcOrd="1" destOrd="0" presId="urn:microsoft.com/office/officeart/2005/8/layout/vList5"/>
    <dgm:cxn modelId="{9B469027-BCB3-4DD7-B347-C4627EA629F1}" type="presParOf" srcId="{5304D2C6-C4E2-4C33-A4A1-6B72CF81F55F}" destId="{C540881F-63AD-49D9-841B-74EF18A2C0F6}" srcOrd="9" destOrd="0" presId="urn:microsoft.com/office/officeart/2005/8/layout/vList5"/>
    <dgm:cxn modelId="{5001542B-17CF-42F6-B8A0-A5B5043F6B43}" type="presParOf" srcId="{5304D2C6-C4E2-4C33-A4A1-6B72CF81F55F}" destId="{A4E402A4-B6AE-42B3-9CF8-33B03204A9A4}" srcOrd="10" destOrd="0" presId="urn:microsoft.com/office/officeart/2005/8/layout/vList5"/>
    <dgm:cxn modelId="{D504CE3C-003C-42F0-B6F4-53BD1DE43D5C}" type="presParOf" srcId="{A4E402A4-B6AE-42B3-9CF8-33B03204A9A4}" destId="{DDB792DC-169E-4473-A021-7604387BF07B}" srcOrd="0" destOrd="0" presId="urn:microsoft.com/office/officeart/2005/8/layout/vList5"/>
    <dgm:cxn modelId="{B04E40D9-3AB8-4E38-AB2C-F1A6B734C9A6}" type="presParOf" srcId="{A4E402A4-B6AE-42B3-9CF8-33B03204A9A4}" destId="{E480B5EA-D318-4310-ABF4-D17FC25390A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D25B08-58B6-46F7-A78E-1B1D7414FE01}">
      <dsp:nvSpPr>
        <dsp:cNvPr id="0" name=""/>
        <dsp:cNvSpPr/>
      </dsp:nvSpPr>
      <dsp:spPr>
        <a:xfrm>
          <a:off x="2902014" y="1945"/>
          <a:ext cx="4918363" cy="6963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50" kern="1200" dirty="0">
              <a:latin typeface="Montserrat" pitchFamily="2" charset="0"/>
            </a:rPr>
            <a:t>Establece, coordina y promueve las </a:t>
          </a:r>
          <a:r>
            <a:rPr lang="es-MX" sz="1050" b="1" kern="1200" dirty="0">
              <a:latin typeface="Montserrat" pitchFamily="2" charset="0"/>
            </a:rPr>
            <a:t>estrategias</a:t>
          </a:r>
          <a:r>
            <a:rPr lang="es-MX" sz="1050" kern="1200" dirty="0">
              <a:latin typeface="Montserrat" pitchFamily="2" charset="0"/>
            </a:rPr>
            <a:t> para la </a:t>
          </a:r>
          <a:r>
            <a:rPr lang="es-MX" sz="1050" b="1" kern="1200" dirty="0">
              <a:latin typeface="Montserrat" pitchFamily="2" charset="0"/>
            </a:rPr>
            <a:t>implantación de la contraloría social</a:t>
          </a:r>
          <a:r>
            <a:rPr lang="es-MX" sz="1050" kern="1200" dirty="0">
              <a:latin typeface="Montserrat" pitchFamily="2" charset="0"/>
            </a:rPr>
            <a:t>, da </a:t>
          </a:r>
          <a:r>
            <a:rPr lang="es-MX" sz="1050" b="1" kern="1200" dirty="0">
              <a:latin typeface="Montserrat" pitchFamily="2" charset="0"/>
            </a:rPr>
            <a:t>seguimiento</a:t>
          </a:r>
          <a:r>
            <a:rPr lang="es-MX" sz="1050" kern="1200" dirty="0">
              <a:latin typeface="Montserrat" pitchFamily="2" charset="0"/>
            </a:rPr>
            <a:t> a su operación y </a:t>
          </a:r>
          <a:r>
            <a:rPr lang="es-MX" sz="1050" b="1" kern="1200" dirty="0">
              <a:latin typeface="Montserrat" pitchFamily="2" charset="0"/>
            </a:rPr>
            <a:t>evalúa el impacto </a:t>
          </a:r>
          <a:r>
            <a:rPr lang="es-MX" sz="1050" kern="1200" dirty="0">
              <a:latin typeface="Montserrat" pitchFamily="2" charset="0"/>
            </a:rPr>
            <a:t>de su aplicación.</a:t>
          </a:r>
        </a:p>
      </dsp:txBody>
      <dsp:txXfrm>
        <a:off x="2902014" y="88983"/>
        <a:ext cx="4657248" cy="522230"/>
      </dsp:txXfrm>
    </dsp:sp>
    <dsp:sp modelId="{E1E1E8F2-BD2D-4DE3-BE20-478B0EC2B65D}">
      <dsp:nvSpPr>
        <dsp:cNvPr id="0" name=""/>
        <dsp:cNvSpPr/>
      </dsp:nvSpPr>
      <dsp:spPr>
        <a:xfrm>
          <a:off x="376894" y="79858"/>
          <a:ext cx="2525120" cy="5404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latin typeface="Montserrat" pitchFamily="2" charset="0"/>
            </a:rPr>
            <a:t>Secretaría de la Función Pública (SFP)</a:t>
          </a:r>
        </a:p>
      </dsp:txBody>
      <dsp:txXfrm>
        <a:off x="403278" y="106242"/>
        <a:ext cx="2472352" cy="487712"/>
      </dsp:txXfrm>
    </dsp:sp>
    <dsp:sp modelId="{6B6615DD-3121-428E-93CC-7C990D5F30EF}">
      <dsp:nvSpPr>
        <dsp:cNvPr id="0" name=""/>
        <dsp:cNvSpPr/>
      </dsp:nvSpPr>
      <dsp:spPr>
        <a:xfrm>
          <a:off x="2902014" y="767882"/>
          <a:ext cx="4918363" cy="6963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1084973"/>
            <a:satOff val="-1912"/>
            <a:lumOff val="28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084973"/>
              <a:satOff val="-1912"/>
              <a:lumOff val="2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50" b="1" kern="1200" dirty="0">
              <a:latin typeface="Montserrat" pitchFamily="2" charset="0"/>
            </a:rPr>
            <a:t>Unidad administrativa </a:t>
          </a:r>
          <a:r>
            <a:rPr lang="es-MX" sz="1050" kern="1200" dirty="0">
              <a:latin typeface="Montserrat" pitchFamily="2" charset="0"/>
            </a:rPr>
            <a:t>de la dependencia o entidad de la Administración Pública Federal que tiene a su </a:t>
          </a:r>
          <a:r>
            <a:rPr lang="es-MX" sz="1050" b="1" kern="1200" dirty="0">
              <a:latin typeface="Montserrat" pitchFamily="2" charset="0"/>
            </a:rPr>
            <a:t>cargo</a:t>
          </a:r>
          <a:r>
            <a:rPr lang="es-MX" sz="1050" kern="1200" dirty="0">
              <a:latin typeface="Montserrat" pitchFamily="2" charset="0"/>
            </a:rPr>
            <a:t> el </a:t>
          </a:r>
          <a:r>
            <a:rPr lang="es-MX" sz="1050" b="1" kern="1200" dirty="0">
              <a:latin typeface="Montserrat" pitchFamily="2" charset="0"/>
            </a:rPr>
            <a:t>programa de desarrollo social </a:t>
          </a:r>
          <a:r>
            <a:rPr lang="es-MX" sz="1050" kern="1200" dirty="0">
              <a:latin typeface="Montserrat" pitchFamily="2" charset="0"/>
            </a:rPr>
            <a:t>y es </a:t>
          </a:r>
          <a:r>
            <a:rPr lang="es-MX" sz="1050" b="1" kern="1200" dirty="0">
              <a:latin typeface="Montserrat" pitchFamily="2" charset="0"/>
            </a:rPr>
            <a:t>responsable</a:t>
          </a:r>
          <a:r>
            <a:rPr lang="es-MX" sz="1050" kern="1200" dirty="0">
              <a:latin typeface="Montserrat" pitchFamily="2" charset="0"/>
            </a:rPr>
            <a:t> directa de la </a:t>
          </a:r>
          <a:r>
            <a:rPr lang="es-MX" sz="1050" b="1" kern="1200" dirty="0">
              <a:latin typeface="Montserrat" pitchFamily="2" charset="0"/>
            </a:rPr>
            <a:t>promoción de la contraloría social</a:t>
          </a:r>
          <a:r>
            <a:rPr lang="es-MX" sz="1050" kern="1200" dirty="0">
              <a:latin typeface="Montserrat" pitchFamily="2" charset="0"/>
            </a:rPr>
            <a:t>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900" kern="1200" dirty="0">
            <a:latin typeface="Montserrat" pitchFamily="2" charset="0"/>
          </a:endParaRPr>
        </a:p>
      </dsp:txBody>
      <dsp:txXfrm>
        <a:off x="2902014" y="854920"/>
        <a:ext cx="4657248" cy="522230"/>
      </dsp:txXfrm>
    </dsp:sp>
    <dsp:sp modelId="{973A839E-8F6B-4907-8B82-BD363D53D824}">
      <dsp:nvSpPr>
        <dsp:cNvPr id="0" name=""/>
        <dsp:cNvSpPr/>
      </dsp:nvSpPr>
      <dsp:spPr>
        <a:xfrm>
          <a:off x="376894" y="797374"/>
          <a:ext cx="2525120" cy="637322"/>
        </a:xfrm>
        <a:prstGeom prst="roundRect">
          <a:avLst/>
        </a:prstGeom>
        <a:solidFill>
          <a:schemeClr val="accent5">
            <a:hueOff val="1172413"/>
            <a:satOff val="-9450"/>
            <a:lumOff val="26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latin typeface="Montserrat" pitchFamily="2" charset="0"/>
            </a:rPr>
            <a:t>Instancia Normativa                    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latin typeface="Montserrat" pitchFamily="2" charset="0"/>
            </a:rPr>
            <a:t>(INEA, Oficinas Centrales)</a:t>
          </a:r>
        </a:p>
      </dsp:txBody>
      <dsp:txXfrm>
        <a:off x="408005" y="828485"/>
        <a:ext cx="2462898" cy="575100"/>
      </dsp:txXfrm>
    </dsp:sp>
    <dsp:sp modelId="{5A227ABF-FEB3-4C2E-B3F2-387D230D541A}">
      <dsp:nvSpPr>
        <dsp:cNvPr id="0" name=""/>
        <dsp:cNvSpPr/>
      </dsp:nvSpPr>
      <dsp:spPr>
        <a:xfrm>
          <a:off x="2958871" y="1513543"/>
          <a:ext cx="4918363" cy="6963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2169945"/>
            <a:satOff val="-3825"/>
            <a:lumOff val="56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2169945"/>
              <a:satOff val="-3825"/>
              <a:lumOff val="5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50" kern="1200" dirty="0">
              <a:latin typeface="Montserrat" pitchFamily="2" charset="0"/>
            </a:rPr>
            <a:t>Son las </a:t>
          </a:r>
          <a:r>
            <a:rPr lang="es-MX" sz="1050" b="1" kern="1200" dirty="0">
              <a:latin typeface="Montserrat" pitchFamily="2" charset="0"/>
            </a:rPr>
            <a:t> encargadas </a:t>
          </a:r>
          <a:r>
            <a:rPr lang="es-MX" sz="1050" kern="1200" dirty="0">
              <a:latin typeface="Montserrat" pitchFamily="2" charset="0"/>
            </a:rPr>
            <a:t>del ejercicio de los r</a:t>
          </a:r>
          <a:r>
            <a:rPr lang="es-MX" sz="1050" b="1" kern="1200" dirty="0">
              <a:latin typeface="Montserrat" pitchFamily="2" charset="0"/>
            </a:rPr>
            <a:t>ecursos federales</a:t>
          </a:r>
          <a:r>
            <a:rPr lang="es-MX" sz="1050" kern="1200" dirty="0">
              <a:latin typeface="Montserrat" pitchFamily="2" charset="0"/>
            </a:rPr>
            <a:t> y a los que se le otorga la </a:t>
          </a:r>
          <a:r>
            <a:rPr lang="es-MX" sz="1050" b="1" kern="1200" dirty="0">
              <a:latin typeface="Montserrat" pitchFamily="2" charset="0"/>
            </a:rPr>
            <a:t>responsabilidad </a:t>
          </a:r>
          <a:r>
            <a:rPr lang="es-MX" sz="1050" kern="1200" dirty="0">
              <a:latin typeface="Montserrat" pitchFamily="2" charset="0"/>
            </a:rPr>
            <a:t>de </a:t>
          </a:r>
          <a:r>
            <a:rPr lang="es-MX" sz="1050" b="1" kern="1200" dirty="0">
              <a:latin typeface="Montserrat" pitchFamily="2" charset="0"/>
            </a:rPr>
            <a:t>operar el programa de desarrollo social</a:t>
          </a:r>
          <a:r>
            <a:rPr lang="es-MX" sz="1050" kern="1200" dirty="0">
              <a:latin typeface="Montserrat" pitchFamily="2" charset="0"/>
            </a:rPr>
            <a:t>.</a:t>
          </a:r>
          <a:endParaRPr lang="es-MX" sz="1100" kern="1200" dirty="0">
            <a:latin typeface="Montserrat" pitchFamily="2" charset="0"/>
          </a:endParaRPr>
        </a:p>
      </dsp:txBody>
      <dsp:txXfrm>
        <a:off x="2958871" y="1600581"/>
        <a:ext cx="4657248" cy="522230"/>
      </dsp:txXfrm>
    </dsp:sp>
    <dsp:sp modelId="{E34DB7CF-6918-4500-A4E7-22641012E4E6}">
      <dsp:nvSpPr>
        <dsp:cNvPr id="0" name=""/>
        <dsp:cNvSpPr/>
      </dsp:nvSpPr>
      <dsp:spPr>
        <a:xfrm>
          <a:off x="376894" y="1574801"/>
          <a:ext cx="2525120" cy="614344"/>
        </a:xfrm>
        <a:prstGeom prst="roundRect">
          <a:avLst/>
        </a:prstGeom>
        <a:solidFill>
          <a:schemeClr val="accent5">
            <a:hueOff val="2344826"/>
            <a:satOff val="-18899"/>
            <a:lumOff val="53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latin typeface="Montserrat" pitchFamily="2" charset="0"/>
            </a:rPr>
            <a:t>Instancia Ejecutora (IEEA y Unidades de Operación del INEA)</a:t>
          </a:r>
        </a:p>
      </dsp:txBody>
      <dsp:txXfrm>
        <a:off x="406884" y="1604791"/>
        <a:ext cx="2465140" cy="554364"/>
      </dsp:txXfrm>
    </dsp:sp>
    <dsp:sp modelId="{F46702D2-CADE-4300-B5F5-F2F6D436B8EC}">
      <dsp:nvSpPr>
        <dsp:cNvPr id="0" name=""/>
        <dsp:cNvSpPr/>
      </dsp:nvSpPr>
      <dsp:spPr>
        <a:xfrm>
          <a:off x="2902014" y="2299757"/>
          <a:ext cx="4918363" cy="4217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3254918"/>
            <a:satOff val="-5737"/>
            <a:lumOff val="85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3254918"/>
              <a:satOff val="-5737"/>
              <a:lumOff val="8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50" kern="1200" dirty="0">
              <a:latin typeface="Montserrat" pitchFamily="2" charset="0"/>
            </a:rPr>
            <a:t>Es quien recibe los servicios educativos  que brinda el INEA</a:t>
          </a:r>
          <a:endParaRPr lang="es-MX" sz="1200" kern="1200" dirty="0"/>
        </a:p>
      </dsp:txBody>
      <dsp:txXfrm>
        <a:off x="2902014" y="2352474"/>
        <a:ext cx="4760211" cy="316305"/>
      </dsp:txXfrm>
    </dsp:sp>
    <dsp:sp modelId="{79830258-1ECF-4F14-87E4-E38DB9507754}">
      <dsp:nvSpPr>
        <dsp:cNvPr id="0" name=""/>
        <dsp:cNvSpPr/>
      </dsp:nvSpPr>
      <dsp:spPr>
        <a:xfrm>
          <a:off x="376894" y="2337407"/>
          <a:ext cx="2525120" cy="346440"/>
        </a:xfrm>
        <a:prstGeom prst="roundRect">
          <a:avLst/>
        </a:prstGeom>
        <a:solidFill>
          <a:schemeClr val="accent5">
            <a:hueOff val="3517239"/>
            <a:satOff val="-28349"/>
            <a:lumOff val="80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latin typeface="Montserrat" pitchFamily="2" charset="0"/>
            </a:rPr>
            <a:t>Beneficiario/beneficiaria</a:t>
          </a:r>
        </a:p>
      </dsp:txBody>
      <dsp:txXfrm>
        <a:off x="393806" y="2354319"/>
        <a:ext cx="2491296" cy="312616"/>
      </dsp:txXfrm>
    </dsp:sp>
    <dsp:sp modelId="{D4481D4C-E69F-4AAD-85F0-52AB9F17A8D3}">
      <dsp:nvSpPr>
        <dsp:cNvPr id="0" name=""/>
        <dsp:cNvSpPr/>
      </dsp:nvSpPr>
      <dsp:spPr>
        <a:xfrm>
          <a:off x="2871258" y="2791127"/>
          <a:ext cx="4918363" cy="6963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4339891"/>
            <a:satOff val="-7649"/>
            <a:lumOff val="113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4339891"/>
              <a:satOff val="-7649"/>
              <a:lumOff val="11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50" kern="1200" dirty="0">
              <a:latin typeface="Montserrat" pitchFamily="2" charset="0"/>
            </a:rPr>
            <a:t>Es la persona beneficiada del Programa Educación para los Adultos INEA que participa en el </a:t>
          </a:r>
          <a:r>
            <a:rPr lang="es-MX" sz="1050" b="1" kern="1200" dirty="0">
              <a:latin typeface="Montserrat" pitchFamily="2" charset="0"/>
            </a:rPr>
            <a:t>seguimiento, supervisión y vigilancia </a:t>
          </a:r>
          <a:r>
            <a:rPr lang="es-MX" sz="1050" b="0" kern="1200" dirty="0">
              <a:latin typeface="Montserrat" pitchFamily="2" charset="0"/>
            </a:rPr>
            <a:t>de la ejecución</a:t>
          </a:r>
          <a:r>
            <a:rPr lang="es-MX" sz="1050" kern="1200" dirty="0">
              <a:latin typeface="Montserrat" pitchFamily="2" charset="0"/>
            </a:rPr>
            <a:t> del programa, así como de la correcta aplicación de los recursos asignados al mismo.</a:t>
          </a:r>
          <a:endParaRPr lang="es-MX" sz="1050" kern="1200" dirty="0"/>
        </a:p>
      </dsp:txBody>
      <dsp:txXfrm>
        <a:off x="2871258" y="2878165"/>
        <a:ext cx="4657248" cy="522230"/>
      </dsp:txXfrm>
    </dsp:sp>
    <dsp:sp modelId="{40F05502-84EA-478D-B878-A4679E39E5FF}">
      <dsp:nvSpPr>
        <dsp:cNvPr id="0" name=""/>
        <dsp:cNvSpPr/>
      </dsp:nvSpPr>
      <dsp:spPr>
        <a:xfrm>
          <a:off x="407650" y="2902373"/>
          <a:ext cx="2463608" cy="473815"/>
        </a:xfrm>
        <a:prstGeom prst="roundRect">
          <a:avLst/>
        </a:prstGeom>
        <a:solidFill>
          <a:schemeClr val="accent5">
            <a:hueOff val="4689652"/>
            <a:satOff val="-37799"/>
            <a:lumOff val="10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latin typeface="Montserrat" pitchFamily="2" charset="0"/>
            </a:rPr>
            <a:t>Persona que Integra el CCS</a:t>
          </a:r>
        </a:p>
      </dsp:txBody>
      <dsp:txXfrm>
        <a:off x="430780" y="2925503"/>
        <a:ext cx="2417348" cy="427555"/>
      </dsp:txXfrm>
    </dsp:sp>
    <dsp:sp modelId="{478BC29F-A105-48E2-9D8F-D75F95FC03EE}">
      <dsp:nvSpPr>
        <dsp:cNvPr id="0" name=""/>
        <dsp:cNvSpPr/>
      </dsp:nvSpPr>
      <dsp:spPr>
        <a:xfrm>
          <a:off x="2887800" y="3557065"/>
          <a:ext cx="4918363" cy="6963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5424863"/>
            <a:satOff val="-9562"/>
            <a:lumOff val="142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5424863"/>
              <a:satOff val="-9562"/>
              <a:lumOff val="14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050" kern="1200" dirty="0">
            <a:latin typeface="Montserrat" pitchFamily="2" charset="0"/>
          </a:endParaRPr>
        </a:p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50" b="1" kern="1200" dirty="0">
              <a:latin typeface="Montserrat" panose="00000500000000000000" pitchFamily="2" charset="0"/>
            </a:rPr>
            <a:t>Formas de organización social </a:t>
          </a:r>
          <a:r>
            <a:rPr lang="es-MX" sz="1050" kern="1200" dirty="0">
              <a:latin typeface="Montserrat" panose="00000500000000000000" pitchFamily="2" charset="0"/>
            </a:rPr>
            <a:t>constituidas por la población beneficiaria de los programas de desarrollo social </a:t>
          </a:r>
        </a:p>
      </dsp:txBody>
      <dsp:txXfrm>
        <a:off x="2887800" y="3644103"/>
        <a:ext cx="4657248" cy="522230"/>
      </dsp:txXfrm>
    </dsp:sp>
    <dsp:sp modelId="{1C27B3D4-196F-4CBA-9C6D-BFA1592F3FE9}">
      <dsp:nvSpPr>
        <dsp:cNvPr id="0" name=""/>
        <dsp:cNvSpPr/>
      </dsp:nvSpPr>
      <dsp:spPr>
        <a:xfrm>
          <a:off x="391108" y="3666688"/>
          <a:ext cx="2496692" cy="477060"/>
        </a:xfrm>
        <a:prstGeom prst="roundRect">
          <a:avLst/>
        </a:prstGeom>
        <a:solidFill>
          <a:schemeClr val="accent5">
            <a:hueOff val="5862065"/>
            <a:satOff val="-47248"/>
            <a:lumOff val="133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latin typeface="Montserrat" pitchFamily="2" charset="0"/>
            </a:rPr>
            <a:t>Comité de Contraloría Social</a:t>
          </a:r>
        </a:p>
      </dsp:txBody>
      <dsp:txXfrm>
        <a:off x="414396" y="3689976"/>
        <a:ext cx="2450116" cy="430484"/>
      </dsp:txXfrm>
    </dsp:sp>
    <dsp:sp modelId="{F6AFB6E5-9F16-401D-A28A-96A05B1D079C}">
      <dsp:nvSpPr>
        <dsp:cNvPr id="0" name=""/>
        <dsp:cNvSpPr/>
      </dsp:nvSpPr>
      <dsp:spPr>
        <a:xfrm>
          <a:off x="2902014" y="4323002"/>
          <a:ext cx="4918363" cy="6963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6509836"/>
            <a:satOff val="-11474"/>
            <a:lumOff val="170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6509836"/>
              <a:satOff val="-11474"/>
              <a:lumOff val="17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200" kern="1200" dirty="0">
            <a:latin typeface="Montserrat" pitchFamily="2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50" kern="1200" dirty="0">
              <a:latin typeface="Montserrat" pitchFamily="2" charset="0"/>
              <a:sym typeface="Helvetica Light"/>
            </a:rPr>
            <a:t>Importantes </a:t>
          </a:r>
          <a:r>
            <a:rPr lang="es-MX" sz="1050" b="1" kern="1200" dirty="0">
              <a:latin typeface="Montserrat" pitchFamily="2" charset="0"/>
              <a:sym typeface="Helvetica Light"/>
            </a:rPr>
            <a:t>observadores</a:t>
          </a:r>
          <a:r>
            <a:rPr lang="es-MX" sz="1050" kern="1200" dirty="0">
              <a:latin typeface="Montserrat" pitchFamily="2" charset="0"/>
              <a:sym typeface="Helvetica Light"/>
            </a:rPr>
            <a:t> que </a:t>
          </a:r>
          <a:r>
            <a:rPr lang="es-MX" sz="1050" b="1" kern="1200" dirty="0">
              <a:latin typeface="Montserrat" pitchFamily="2" charset="0"/>
              <a:sym typeface="Helvetica Light"/>
            </a:rPr>
            <a:t>supervisan</a:t>
          </a:r>
          <a:r>
            <a:rPr lang="es-MX" sz="1050" kern="1200" dirty="0">
              <a:latin typeface="Montserrat" pitchFamily="2" charset="0"/>
              <a:sym typeface="Helvetica Light"/>
            </a:rPr>
            <a:t> el </a:t>
          </a:r>
          <a:r>
            <a:rPr lang="es-MX" sz="1050" b="1" kern="1200" dirty="0">
              <a:latin typeface="Montserrat" pitchFamily="2" charset="0"/>
              <a:sym typeface="Helvetica Light"/>
            </a:rPr>
            <a:t>cumplimiento</a:t>
          </a:r>
          <a:r>
            <a:rPr lang="es-MX" sz="1050" kern="1200" dirty="0">
              <a:latin typeface="Montserrat" pitchFamily="2" charset="0"/>
              <a:sym typeface="Helvetica Light"/>
            </a:rPr>
            <a:t> de las disposiciones </a:t>
          </a:r>
          <a:r>
            <a:rPr lang="es-MX" sz="1050" b="1" kern="1200" dirty="0">
              <a:latin typeface="Montserrat" pitchFamily="2" charset="0"/>
              <a:sym typeface="Helvetica Light"/>
            </a:rPr>
            <a:t>normativas</a:t>
          </a:r>
          <a:r>
            <a:rPr lang="es-MX" sz="1050" kern="1200" dirty="0">
              <a:latin typeface="Montserrat" pitchFamily="2" charset="0"/>
              <a:sym typeface="Helvetica Light"/>
            </a:rPr>
            <a:t> aplicables a la Contraloría Social.</a:t>
          </a:r>
          <a:endParaRPr lang="es-MX" sz="1050" kern="1200" dirty="0">
            <a:latin typeface="Montserrat" pitchFamily="2" charset="0"/>
          </a:endParaRPr>
        </a:p>
      </dsp:txBody>
      <dsp:txXfrm>
        <a:off x="2902014" y="4410040"/>
        <a:ext cx="4657248" cy="522230"/>
      </dsp:txXfrm>
    </dsp:sp>
    <dsp:sp modelId="{988CC31F-C720-44D0-A97B-F36AF44E3DCB}">
      <dsp:nvSpPr>
        <dsp:cNvPr id="0" name=""/>
        <dsp:cNvSpPr/>
      </dsp:nvSpPr>
      <dsp:spPr>
        <a:xfrm>
          <a:off x="376894" y="4452630"/>
          <a:ext cx="2525120" cy="437050"/>
        </a:xfrm>
        <a:prstGeom prst="roundRect">
          <a:avLst/>
        </a:prstGeom>
        <a:solidFill>
          <a:schemeClr val="accent5">
            <a:hueOff val="7034478"/>
            <a:satOff val="-5669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latin typeface="Montserrat" pitchFamily="2" charset="0"/>
            </a:rPr>
            <a:t>Órganos de Control (OEC y OIC)</a:t>
          </a:r>
        </a:p>
      </dsp:txBody>
      <dsp:txXfrm>
        <a:off x="398229" y="4473965"/>
        <a:ext cx="2482450" cy="394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4D963-CB07-4F28-B5CF-329068B1ABEC}">
      <dsp:nvSpPr>
        <dsp:cNvPr id="0" name=""/>
        <dsp:cNvSpPr/>
      </dsp:nvSpPr>
      <dsp:spPr>
        <a:xfrm rot="5400000">
          <a:off x="4640361" y="-1987950"/>
          <a:ext cx="499546" cy="4602479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b="1" kern="1200" dirty="0">
              <a:latin typeface="Montserrat" pitchFamily="2" charset="0"/>
            </a:rPr>
            <a:t>Constitución Política de los Estados Unidos Mexicanos.</a:t>
          </a:r>
          <a:endParaRPr lang="es-MX" sz="1000" kern="1200" dirty="0"/>
        </a:p>
      </dsp:txBody>
      <dsp:txXfrm rot="-5400000">
        <a:off x="2588895" y="87902"/>
        <a:ext cx="4578093" cy="450774"/>
      </dsp:txXfrm>
    </dsp:sp>
    <dsp:sp modelId="{33F64AFC-7F92-4333-A7DC-C4A31062A28F}">
      <dsp:nvSpPr>
        <dsp:cNvPr id="0" name=""/>
        <dsp:cNvSpPr/>
      </dsp:nvSpPr>
      <dsp:spPr>
        <a:xfrm>
          <a:off x="0" y="1072"/>
          <a:ext cx="2588894" cy="62443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>
              <a:latin typeface="Montserrat" pitchFamily="2" charset="0"/>
            </a:rPr>
            <a:t>Artículos: 6, 8, 9 y 26</a:t>
          </a:r>
          <a:endParaRPr lang="es-MX" sz="1700" kern="1200" dirty="0"/>
        </a:p>
      </dsp:txBody>
      <dsp:txXfrm>
        <a:off x="30482" y="31554"/>
        <a:ext cx="2527930" cy="563468"/>
      </dsp:txXfrm>
    </dsp:sp>
    <dsp:sp modelId="{EB33A0AA-FDD4-43BC-A7BF-AA046C691B74}">
      <dsp:nvSpPr>
        <dsp:cNvPr id="0" name=""/>
        <dsp:cNvSpPr/>
      </dsp:nvSpPr>
      <dsp:spPr>
        <a:xfrm rot="5400000">
          <a:off x="4640361" y="-1332296"/>
          <a:ext cx="499546" cy="4602479"/>
        </a:xfrm>
        <a:prstGeom prst="round2SameRect">
          <a:avLst/>
        </a:prstGeom>
        <a:solidFill>
          <a:schemeClr val="accent5">
            <a:tint val="40000"/>
            <a:alpha val="90000"/>
            <a:hueOff val="1301967"/>
            <a:satOff val="-2295"/>
            <a:lumOff val="34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301967"/>
              <a:satOff val="-2295"/>
              <a:lumOff val="3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b="1" kern="1200" dirty="0">
              <a:latin typeface="Montserrat" pitchFamily="2" charset="0"/>
            </a:rPr>
            <a:t>Ley General de Desarrollo Social, Título Cuarto, Capítulo VIII. </a:t>
          </a:r>
          <a:endParaRPr lang="es-MX" sz="1000" kern="1200" dirty="0"/>
        </a:p>
      </dsp:txBody>
      <dsp:txXfrm rot="-5400000">
        <a:off x="2588895" y="743556"/>
        <a:ext cx="4578093" cy="450774"/>
      </dsp:txXfrm>
    </dsp:sp>
    <dsp:sp modelId="{B3C8BFE7-8E93-4A5E-BD5C-D339B29D1898}">
      <dsp:nvSpPr>
        <dsp:cNvPr id="0" name=""/>
        <dsp:cNvSpPr/>
      </dsp:nvSpPr>
      <dsp:spPr>
        <a:xfrm>
          <a:off x="0" y="656727"/>
          <a:ext cx="2588894" cy="624432"/>
        </a:xfrm>
        <a:prstGeom prst="roundRect">
          <a:avLst/>
        </a:prstGeom>
        <a:solidFill>
          <a:schemeClr val="accent5">
            <a:hueOff val="1406896"/>
            <a:satOff val="-11340"/>
            <a:lumOff val="3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>
              <a:latin typeface="Montserrat" pitchFamily="2" charset="0"/>
            </a:rPr>
            <a:t>Publicado en el DOF 26 de Enero de 2018.</a:t>
          </a:r>
          <a:endParaRPr lang="es-MX" sz="1700" kern="1200" dirty="0"/>
        </a:p>
      </dsp:txBody>
      <dsp:txXfrm>
        <a:off x="30482" y="687209"/>
        <a:ext cx="2527930" cy="563468"/>
      </dsp:txXfrm>
    </dsp:sp>
    <dsp:sp modelId="{6F038692-66E0-4FD6-8BDD-7FA62E73F0DA}">
      <dsp:nvSpPr>
        <dsp:cNvPr id="0" name=""/>
        <dsp:cNvSpPr/>
      </dsp:nvSpPr>
      <dsp:spPr>
        <a:xfrm rot="5400000">
          <a:off x="4640361" y="-676641"/>
          <a:ext cx="499546" cy="4602479"/>
        </a:xfrm>
        <a:prstGeom prst="round2SameRect">
          <a:avLst/>
        </a:prstGeom>
        <a:solidFill>
          <a:schemeClr val="accent5">
            <a:tint val="40000"/>
            <a:alpha val="90000"/>
            <a:hueOff val="2603934"/>
            <a:satOff val="-4590"/>
            <a:lumOff val="68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2603934"/>
              <a:satOff val="-4590"/>
              <a:lumOff val="6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b="1" kern="1200" dirty="0"/>
            <a:t>Reglamento de la Ley General de Desarrollo Social.</a:t>
          </a:r>
        </a:p>
      </dsp:txBody>
      <dsp:txXfrm rot="-5400000">
        <a:off x="2588895" y="1399211"/>
        <a:ext cx="4578093" cy="450774"/>
      </dsp:txXfrm>
    </dsp:sp>
    <dsp:sp modelId="{746E8486-4F56-4A87-B02D-6A69F3C59CA7}">
      <dsp:nvSpPr>
        <dsp:cNvPr id="0" name=""/>
        <dsp:cNvSpPr/>
      </dsp:nvSpPr>
      <dsp:spPr>
        <a:xfrm>
          <a:off x="0" y="1312381"/>
          <a:ext cx="2588894" cy="624432"/>
        </a:xfrm>
        <a:prstGeom prst="roundRect">
          <a:avLst/>
        </a:prstGeom>
        <a:solidFill>
          <a:schemeClr val="accent5">
            <a:hueOff val="2813791"/>
            <a:satOff val="-22679"/>
            <a:lumOff val="6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 Publicado DOF 28-08-2008</a:t>
          </a:r>
        </a:p>
      </dsp:txBody>
      <dsp:txXfrm>
        <a:off x="30482" y="1342863"/>
        <a:ext cx="2527930" cy="563468"/>
      </dsp:txXfrm>
    </dsp:sp>
    <dsp:sp modelId="{234ED578-72E8-4F50-BB72-A553E4362BE7}">
      <dsp:nvSpPr>
        <dsp:cNvPr id="0" name=""/>
        <dsp:cNvSpPr/>
      </dsp:nvSpPr>
      <dsp:spPr>
        <a:xfrm rot="5400000">
          <a:off x="4640361" y="-20986"/>
          <a:ext cx="499546" cy="4602479"/>
        </a:xfrm>
        <a:prstGeom prst="round2SameRect">
          <a:avLst/>
        </a:prstGeom>
        <a:solidFill>
          <a:schemeClr val="accent5">
            <a:tint val="40000"/>
            <a:alpha val="90000"/>
            <a:hueOff val="3905902"/>
            <a:satOff val="-6884"/>
            <a:lumOff val="102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3905902"/>
              <a:satOff val="-6884"/>
              <a:lumOff val="10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b="1" kern="1200" dirty="0">
              <a:latin typeface="Montserrat" pitchFamily="2" charset="0"/>
            </a:rPr>
            <a:t>Reglas de Operación del Programa Educación para Adultos (INEA).</a:t>
          </a:r>
          <a:endParaRPr lang="es-MX" sz="1000" kern="1200" dirty="0"/>
        </a:p>
      </dsp:txBody>
      <dsp:txXfrm rot="-5400000">
        <a:off x="2588895" y="2054866"/>
        <a:ext cx="4578093" cy="450774"/>
      </dsp:txXfrm>
    </dsp:sp>
    <dsp:sp modelId="{B84D12E7-DBC0-4770-B7C4-394197D5DD02}">
      <dsp:nvSpPr>
        <dsp:cNvPr id="0" name=""/>
        <dsp:cNvSpPr/>
      </dsp:nvSpPr>
      <dsp:spPr>
        <a:xfrm>
          <a:off x="0" y="1968036"/>
          <a:ext cx="2588894" cy="624432"/>
        </a:xfrm>
        <a:prstGeom prst="roundRect">
          <a:avLst/>
        </a:prstGeom>
        <a:solidFill>
          <a:schemeClr val="accent5">
            <a:hueOff val="4220687"/>
            <a:satOff val="-34019"/>
            <a:lumOff val="9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>
              <a:latin typeface="Montserrat" pitchFamily="2" charset="0"/>
            </a:rPr>
            <a:t>Publicado en el DOF 28 de febrero de 2019.</a:t>
          </a:r>
          <a:endParaRPr lang="es-MX" sz="1700" kern="1200" dirty="0"/>
        </a:p>
      </dsp:txBody>
      <dsp:txXfrm>
        <a:off x="30482" y="1998518"/>
        <a:ext cx="2527930" cy="563468"/>
      </dsp:txXfrm>
    </dsp:sp>
    <dsp:sp modelId="{5D842258-E2F5-48CA-9C5B-30F34637B13D}">
      <dsp:nvSpPr>
        <dsp:cNvPr id="0" name=""/>
        <dsp:cNvSpPr/>
      </dsp:nvSpPr>
      <dsp:spPr>
        <a:xfrm rot="5400000">
          <a:off x="4640361" y="634667"/>
          <a:ext cx="499546" cy="4602479"/>
        </a:xfrm>
        <a:prstGeom prst="round2SameRect">
          <a:avLst/>
        </a:prstGeom>
        <a:solidFill>
          <a:schemeClr val="accent5">
            <a:tint val="40000"/>
            <a:alpha val="90000"/>
            <a:hueOff val="5207869"/>
            <a:satOff val="-9179"/>
            <a:lumOff val="136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5207869"/>
              <a:satOff val="-9179"/>
              <a:lumOff val="136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b="1" kern="1200" dirty="0">
              <a:latin typeface="Montserrat" pitchFamily="2" charset="0"/>
            </a:rPr>
            <a:t>Estrategia Marco.</a:t>
          </a:r>
          <a:endParaRPr lang="es-MX" sz="1000" kern="1200" dirty="0"/>
        </a:p>
      </dsp:txBody>
      <dsp:txXfrm rot="-5400000">
        <a:off x="2588895" y="2710519"/>
        <a:ext cx="4578093" cy="450774"/>
      </dsp:txXfrm>
    </dsp:sp>
    <dsp:sp modelId="{933DD3B8-4233-4CDE-8804-06BC5DA52C6C}">
      <dsp:nvSpPr>
        <dsp:cNvPr id="0" name=""/>
        <dsp:cNvSpPr/>
      </dsp:nvSpPr>
      <dsp:spPr>
        <a:xfrm>
          <a:off x="0" y="2623690"/>
          <a:ext cx="2588894" cy="624432"/>
        </a:xfrm>
        <a:prstGeom prst="roundRect">
          <a:avLst/>
        </a:prstGeom>
        <a:solidFill>
          <a:schemeClr val="accent5">
            <a:hueOff val="5627583"/>
            <a:satOff val="-45358"/>
            <a:lumOff val="12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>
              <a:latin typeface="Montserrat" pitchFamily="2" charset="0"/>
            </a:rPr>
            <a:t>Emitidas por la SFP Noviembre 2017.</a:t>
          </a:r>
          <a:endParaRPr lang="es-MX" sz="1700" kern="1200" dirty="0"/>
        </a:p>
      </dsp:txBody>
      <dsp:txXfrm>
        <a:off x="30482" y="2654172"/>
        <a:ext cx="2527930" cy="563468"/>
      </dsp:txXfrm>
    </dsp:sp>
    <dsp:sp modelId="{E480B5EA-D318-4310-ABF4-D17FC25390AC}">
      <dsp:nvSpPr>
        <dsp:cNvPr id="0" name=""/>
        <dsp:cNvSpPr/>
      </dsp:nvSpPr>
      <dsp:spPr>
        <a:xfrm rot="5400000">
          <a:off x="4640361" y="1290322"/>
          <a:ext cx="499546" cy="4602479"/>
        </a:xfrm>
        <a:prstGeom prst="round2SameRect">
          <a:avLst/>
        </a:prstGeom>
        <a:solidFill>
          <a:schemeClr val="accent5">
            <a:tint val="40000"/>
            <a:alpha val="90000"/>
            <a:hueOff val="6509836"/>
            <a:satOff val="-11474"/>
            <a:lumOff val="170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6509836"/>
              <a:satOff val="-11474"/>
              <a:lumOff val="17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b="1" kern="1200" dirty="0">
              <a:latin typeface="Montserrat" pitchFamily="2" charset="0"/>
            </a:rPr>
            <a:t>Acuerdo por el que se establecen los Lineamientos para la promoción  operación de la Contraloría Social en los Programas Federales de Desarrollo Social.</a:t>
          </a:r>
          <a:endParaRPr lang="es-MX" sz="1000" kern="1200" dirty="0"/>
        </a:p>
      </dsp:txBody>
      <dsp:txXfrm rot="-5400000">
        <a:off x="2588895" y="3366174"/>
        <a:ext cx="4578093" cy="450774"/>
      </dsp:txXfrm>
    </dsp:sp>
    <dsp:sp modelId="{DDB792DC-169E-4473-A021-7604387BF07B}">
      <dsp:nvSpPr>
        <dsp:cNvPr id="0" name=""/>
        <dsp:cNvSpPr/>
      </dsp:nvSpPr>
      <dsp:spPr>
        <a:xfrm>
          <a:off x="0" y="3279345"/>
          <a:ext cx="2588894" cy="624432"/>
        </a:xfrm>
        <a:prstGeom prst="roundRect">
          <a:avLst/>
        </a:prstGeom>
        <a:solidFill>
          <a:schemeClr val="accent5">
            <a:hueOff val="7034478"/>
            <a:satOff val="-5669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>
              <a:latin typeface="Montserrat" pitchFamily="2" charset="0"/>
            </a:rPr>
            <a:t>Publicados en el DOF 28 de Octubre de 2016.</a:t>
          </a:r>
          <a:endParaRPr lang="es-MX" sz="1700" kern="1200" dirty="0"/>
        </a:p>
      </dsp:txBody>
      <dsp:txXfrm>
        <a:off x="30482" y="3309827"/>
        <a:ext cx="2527930" cy="563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F366-950B-4B90-B428-7A2F42660BEE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A479-6AE6-43DC-96AB-AA36B63DE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433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F366-950B-4B90-B428-7A2F42660BEE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A479-6AE6-43DC-96AB-AA36B63DE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597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F366-950B-4B90-B428-7A2F42660BEE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A479-6AE6-43DC-96AB-AA36B63DE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0483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F366-950B-4B90-B428-7A2F42660BEE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A479-6AE6-43DC-96AB-AA36B63DE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094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F366-950B-4B90-B428-7A2F42660BEE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A479-6AE6-43DC-96AB-AA36B63DE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020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F366-950B-4B90-B428-7A2F42660BEE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A479-6AE6-43DC-96AB-AA36B63DE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077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F366-950B-4B90-B428-7A2F42660BEE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A479-6AE6-43DC-96AB-AA36B63DE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6475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F366-950B-4B90-B428-7A2F42660BEE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A479-6AE6-43DC-96AB-AA36B63DE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528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F366-950B-4B90-B428-7A2F42660BEE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A479-6AE6-43DC-96AB-AA36B63DE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02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F366-950B-4B90-B428-7A2F42660BEE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A479-6AE6-43DC-96AB-AA36B63DE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115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F366-950B-4B90-B428-7A2F42660BEE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A479-6AE6-43DC-96AB-AA36B63DE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0989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F366-950B-4B90-B428-7A2F42660BEE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A479-6AE6-43DC-96AB-AA36B63DE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418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5F366-950B-4B90-B428-7A2F42660BEE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CA479-6AE6-43DC-96AB-AA36B63DE0EC}" type="slidenum">
              <a:rPr lang="es-MX" smtClean="0"/>
              <a:t>‹Nº›</a:t>
            </a:fld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"/>
            <a:ext cx="12192000" cy="685628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28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"/>
            <a:ext cx="12192000" cy="684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95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Diagrama">
            <a:extLst>
              <a:ext uri="{FF2B5EF4-FFF2-40B4-BE49-F238E27FC236}">
                <a16:creationId xmlns:a16="http://schemas.microsoft.com/office/drawing/2014/main" id="{8AC7FE37-544D-2C48-8038-09FB2E8770BA}"/>
              </a:ext>
            </a:extLst>
          </p:cNvPr>
          <p:cNvGraphicFramePr/>
          <p:nvPr>
            <p:extLst/>
          </p:nvPr>
        </p:nvGraphicFramePr>
        <p:xfrm>
          <a:off x="1778000" y="1286933"/>
          <a:ext cx="8197273" cy="5021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1 Título">
            <a:extLst>
              <a:ext uri="{FF2B5EF4-FFF2-40B4-BE49-F238E27FC236}">
                <a16:creationId xmlns:a16="http://schemas.microsoft.com/office/drawing/2014/main" id="{1151CE3B-D6BC-7B4B-8824-BA4B96FC4157}"/>
              </a:ext>
            </a:extLst>
          </p:cNvPr>
          <p:cNvSpPr txBox="1">
            <a:spLocks/>
          </p:cNvSpPr>
          <p:nvPr/>
        </p:nvSpPr>
        <p:spPr>
          <a:xfrm>
            <a:off x="2426530" y="886024"/>
            <a:ext cx="7242048" cy="6263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758085"/>
                </a:solidFill>
                <a:effectLst/>
                <a:uLnTx/>
                <a:uFillTx/>
                <a:latin typeface="Montserrat" pitchFamily="2" charset="0"/>
                <a:ea typeface="+mj-ea"/>
                <a:cs typeface="+mj-cs"/>
              </a:rPr>
              <a:t>1.2 Estructura Organizativa</a:t>
            </a:r>
          </a:p>
        </p:txBody>
      </p:sp>
      <p:pic>
        <p:nvPicPr>
          <p:cNvPr id="7" name="9 Imagen">
            <a:extLst>
              <a:ext uri="{FF2B5EF4-FFF2-40B4-BE49-F238E27FC236}">
                <a16:creationId xmlns:a16="http://schemas.microsoft.com/office/drawing/2014/main" id="{74949D2C-51FF-8849-BA39-3A30A09BCE02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930" y="74142"/>
            <a:ext cx="646638" cy="6207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21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id="{C11ACFDF-4719-0B44-8C2B-1C1E0F75DFFB}"/>
              </a:ext>
            </a:extLst>
          </p:cNvPr>
          <p:cNvSpPr txBox="1">
            <a:spLocks/>
          </p:cNvSpPr>
          <p:nvPr/>
        </p:nvSpPr>
        <p:spPr>
          <a:xfrm>
            <a:off x="2237433" y="1168727"/>
            <a:ext cx="7239000" cy="6263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>
                <a:ln>
                  <a:noFill/>
                </a:ln>
                <a:solidFill>
                  <a:srgbClr val="758085"/>
                </a:solidFill>
                <a:effectLst/>
                <a:uLnTx/>
                <a:uFillTx/>
                <a:latin typeface="Montserrat" pitchFamily="2" charset="0"/>
                <a:ea typeface="+mj-ea"/>
                <a:cs typeface="+mj-cs"/>
              </a:rPr>
              <a:t>1.3 Normatividad aplicable</a:t>
            </a: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srgbClr val="758085"/>
              </a:solidFill>
              <a:effectLst/>
              <a:uLnTx/>
              <a:uFillTx/>
              <a:latin typeface="Montserrat" pitchFamily="2" charset="0"/>
              <a:ea typeface="+mj-ea"/>
              <a:cs typeface="+mj-cs"/>
            </a:endParaRPr>
          </a:p>
        </p:txBody>
      </p:sp>
      <p:graphicFrame>
        <p:nvGraphicFramePr>
          <p:cNvPr id="6" name="2 Diagrama">
            <a:extLst>
              <a:ext uri="{FF2B5EF4-FFF2-40B4-BE49-F238E27FC236}">
                <a16:creationId xmlns:a16="http://schemas.microsoft.com/office/drawing/2014/main" id="{EBA53B75-5EDF-674D-B5D8-1DA6EB0DD8BF}"/>
              </a:ext>
            </a:extLst>
          </p:cNvPr>
          <p:cNvGraphicFramePr/>
          <p:nvPr>
            <p:extLst/>
          </p:nvPr>
        </p:nvGraphicFramePr>
        <p:xfrm>
          <a:off x="2486175" y="2128405"/>
          <a:ext cx="7191374" cy="3904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9 Imagen">
            <a:extLst>
              <a:ext uri="{FF2B5EF4-FFF2-40B4-BE49-F238E27FC236}">
                <a16:creationId xmlns:a16="http://schemas.microsoft.com/office/drawing/2014/main" id="{7DFC795B-355D-9B4F-B71B-1C7981C7E4C1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930" y="74142"/>
            <a:ext cx="646638" cy="6207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0223931"/>
      </p:ext>
    </p:extLst>
  </p:cSld>
  <p:clrMapOvr>
    <a:masterClrMapping/>
  </p:clrMapOvr>
</p:sld>
</file>

<file path=ppt/theme/theme1.xml><?xml version="1.0" encoding="utf-8"?>
<a:theme xmlns:a="http://schemas.openxmlformats.org/drawingml/2006/main" name="INEA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338</Words>
  <Application>Microsoft Office PowerPoint</Application>
  <PresentationFormat>Panorámica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 Light</vt:lpstr>
      <vt:lpstr>Montserrat</vt:lpstr>
      <vt:lpstr>INEA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EQUIPO1</dc:creator>
  <cp:lastModifiedBy>EQUIPO1</cp:lastModifiedBy>
  <cp:revision>1</cp:revision>
  <dcterms:created xsi:type="dcterms:W3CDTF">2022-03-31T19:19:07Z</dcterms:created>
  <dcterms:modified xsi:type="dcterms:W3CDTF">2022-03-31T19:20:51Z</dcterms:modified>
</cp:coreProperties>
</file>